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12" r:id="rId3"/>
    <p:sldMasterId id="2147483731" r:id="rId4"/>
  </p:sldMasterIdLst>
  <p:notesMasterIdLst>
    <p:notesMasterId r:id="rId29"/>
  </p:notesMasterIdLst>
  <p:handoutMasterIdLst>
    <p:handoutMasterId r:id="rId30"/>
  </p:handoutMasterIdLst>
  <p:sldIdLst>
    <p:sldId id="258" r:id="rId5"/>
    <p:sldId id="5332" r:id="rId6"/>
    <p:sldId id="6051" r:id="rId7"/>
    <p:sldId id="6056" r:id="rId8"/>
    <p:sldId id="6057" r:id="rId9"/>
    <p:sldId id="6055" r:id="rId10"/>
    <p:sldId id="6058" r:id="rId11"/>
    <p:sldId id="6037" r:id="rId12"/>
    <p:sldId id="6059" r:id="rId13"/>
    <p:sldId id="6060" r:id="rId14"/>
    <p:sldId id="6061" r:id="rId15"/>
    <p:sldId id="6062" r:id="rId16"/>
    <p:sldId id="6063" r:id="rId17"/>
    <p:sldId id="6064" r:id="rId18"/>
    <p:sldId id="6066" r:id="rId19"/>
    <p:sldId id="6067" r:id="rId20"/>
    <p:sldId id="6068" r:id="rId21"/>
    <p:sldId id="6070" r:id="rId22"/>
    <p:sldId id="6071" r:id="rId23"/>
    <p:sldId id="6072" r:id="rId24"/>
    <p:sldId id="6073" r:id="rId25"/>
    <p:sldId id="6074" r:id="rId26"/>
    <p:sldId id="6075" r:id="rId27"/>
    <p:sldId id="321" r:id="rId28"/>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853E"/>
    <a:srgbClr val="FFE699"/>
    <a:srgbClr val="002060"/>
    <a:srgbClr val="EB70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49" autoAdjust="0"/>
    <p:restoredTop sz="86214" autoAdjust="0"/>
  </p:normalViewPr>
  <p:slideViewPr>
    <p:cSldViewPr snapToGrid="0">
      <p:cViewPr varScale="1">
        <p:scale>
          <a:sx n="55" d="100"/>
          <a:sy n="55" d="100"/>
        </p:scale>
        <p:origin x="704" y="40"/>
      </p:cViewPr>
      <p:guideLst>
        <p:guide orient="horz" pos="2160"/>
        <p:guide pos="3840"/>
      </p:guideLst>
    </p:cSldViewPr>
  </p:slideViewPr>
  <p:outlineViewPr>
    <p:cViewPr>
      <p:scale>
        <a:sx n="33" d="100"/>
        <a:sy n="33" d="100"/>
      </p:scale>
      <p:origin x="0" y="0"/>
    </p:cViewPr>
  </p:outlineViewPr>
  <p:notesTextViewPr>
    <p:cViewPr>
      <p:scale>
        <a:sx n="125" d="100"/>
        <a:sy n="125" d="100"/>
      </p:scale>
      <p:origin x="0" y="0"/>
    </p:cViewPr>
  </p:notesTextViewPr>
  <p:notesViewPr>
    <p:cSldViewPr snapToGrid="0">
      <p:cViewPr varScale="1">
        <p:scale>
          <a:sx n="74" d="100"/>
          <a:sy n="74" d="100"/>
        </p:scale>
        <p:origin x="4026"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5EAC0D6-F30A-166E-77B9-AA0914DB3B78}"/>
              </a:ext>
            </a:extLst>
          </p:cNvPr>
          <p:cNvSpPr>
            <a:spLocks noGrp="1"/>
          </p:cNvSpPr>
          <p:nvPr>
            <p:ph type="hdr" sz="quarter"/>
          </p:nvPr>
        </p:nvSpPr>
        <p:spPr>
          <a:xfrm>
            <a:off x="0" y="1"/>
            <a:ext cx="2984500" cy="50165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B326B7D-1C34-C4C7-513B-19662D5DA489}"/>
              </a:ext>
            </a:extLst>
          </p:cNvPr>
          <p:cNvSpPr>
            <a:spLocks noGrp="1"/>
          </p:cNvSpPr>
          <p:nvPr>
            <p:ph type="dt" sz="quarter" idx="1"/>
          </p:nvPr>
        </p:nvSpPr>
        <p:spPr>
          <a:xfrm>
            <a:off x="3902075" y="1"/>
            <a:ext cx="2984500" cy="501650"/>
          </a:xfrm>
          <a:prstGeom prst="rect">
            <a:avLst/>
          </a:prstGeom>
        </p:spPr>
        <p:txBody>
          <a:bodyPr vert="horz" lIns="91440" tIns="45720" rIns="91440" bIns="45720" rtlCol="0"/>
          <a:lstStyle>
            <a:lvl1pPr algn="r">
              <a:defRPr sz="1200"/>
            </a:lvl1pPr>
          </a:lstStyle>
          <a:p>
            <a:fld id="{0035AF87-E12F-4704-A347-8C863F3D395D}" type="datetimeFigureOut">
              <a:rPr lang="en-US" smtClean="0"/>
              <a:t>5/2/2023</a:t>
            </a:fld>
            <a:endParaRPr lang="en-US"/>
          </a:p>
        </p:txBody>
      </p:sp>
      <p:sp>
        <p:nvSpPr>
          <p:cNvPr id="4" name="Footer Placeholder 3">
            <a:extLst>
              <a:ext uri="{FF2B5EF4-FFF2-40B4-BE49-F238E27FC236}">
                <a16:creationId xmlns:a16="http://schemas.microsoft.com/office/drawing/2014/main" id="{610F4C6C-0239-1EB0-8B37-29B6BF5CDA00}"/>
              </a:ext>
            </a:extLst>
          </p:cNvPr>
          <p:cNvSpPr>
            <a:spLocks noGrp="1"/>
          </p:cNvSpPr>
          <p:nvPr>
            <p:ph type="ftr" sz="quarter" idx="2"/>
          </p:nvPr>
        </p:nvSpPr>
        <p:spPr>
          <a:xfrm>
            <a:off x="0" y="9518650"/>
            <a:ext cx="2984500" cy="501650"/>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70348553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7"/>
            <a:ext cx="2984871" cy="502755"/>
          </a:xfrm>
          <a:prstGeom prst="rect">
            <a:avLst/>
          </a:prstGeom>
        </p:spPr>
        <p:txBody>
          <a:bodyPr vert="horz" lIns="96616" tIns="48308" rIns="96616" bIns="48308" rtlCol="0"/>
          <a:lstStyle>
            <a:lvl1pPr algn="l">
              <a:defRPr sz="1300"/>
            </a:lvl1pPr>
          </a:lstStyle>
          <a:p>
            <a:endParaRPr lang="en-US"/>
          </a:p>
        </p:txBody>
      </p:sp>
      <p:sp>
        <p:nvSpPr>
          <p:cNvPr id="3" name="Date Placeholder 2"/>
          <p:cNvSpPr>
            <a:spLocks noGrp="1"/>
          </p:cNvSpPr>
          <p:nvPr>
            <p:ph type="dt" idx="1"/>
          </p:nvPr>
        </p:nvSpPr>
        <p:spPr>
          <a:xfrm>
            <a:off x="3901705" y="7"/>
            <a:ext cx="2984871" cy="502755"/>
          </a:xfrm>
          <a:prstGeom prst="rect">
            <a:avLst/>
          </a:prstGeom>
        </p:spPr>
        <p:txBody>
          <a:bodyPr vert="horz" lIns="96616" tIns="48308" rIns="96616" bIns="48308" rtlCol="0"/>
          <a:lstStyle>
            <a:lvl1pPr algn="r">
              <a:defRPr sz="1300"/>
            </a:lvl1pPr>
          </a:lstStyle>
          <a:p>
            <a:fld id="{FAF98860-258B-46BE-8B85-CEEBE8766B58}" type="datetimeFigureOut">
              <a:rPr lang="en-US" smtClean="0"/>
              <a:t>5/2/2023</a:t>
            </a:fld>
            <a:endParaRPr lang="en-US"/>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en-US"/>
          </a:p>
        </p:txBody>
      </p:sp>
      <p:sp>
        <p:nvSpPr>
          <p:cNvPr id="5" name="Notes Placeholder 4"/>
          <p:cNvSpPr>
            <a:spLocks noGrp="1"/>
          </p:cNvSpPr>
          <p:nvPr>
            <p:ph type="body" sz="quarter" idx="3"/>
          </p:nvPr>
        </p:nvSpPr>
        <p:spPr>
          <a:xfrm>
            <a:off x="688817" y="4822271"/>
            <a:ext cx="5510530" cy="3945493"/>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517547"/>
            <a:ext cx="2984871" cy="502754"/>
          </a:xfrm>
          <a:prstGeom prst="rect">
            <a:avLst/>
          </a:prstGeom>
        </p:spPr>
        <p:txBody>
          <a:bodyPr vert="horz" lIns="96616" tIns="48308" rIns="96616" bIns="48308" rtlCol="0" anchor="b"/>
          <a:lstStyle>
            <a:lvl1pPr algn="l">
              <a:defRPr sz="1300"/>
            </a:lvl1pPr>
          </a:lstStyle>
          <a:p>
            <a:endParaRPr lang="en-US"/>
          </a:p>
        </p:txBody>
      </p:sp>
      <p:sp>
        <p:nvSpPr>
          <p:cNvPr id="7" name="Slide Number Placeholder 6"/>
          <p:cNvSpPr>
            <a:spLocks noGrp="1"/>
          </p:cNvSpPr>
          <p:nvPr>
            <p:ph type="sldNum" sz="quarter" idx="5"/>
          </p:nvPr>
        </p:nvSpPr>
        <p:spPr>
          <a:xfrm>
            <a:off x="3901705" y="9517547"/>
            <a:ext cx="2984871" cy="502754"/>
          </a:xfrm>
          <a:prstGeom prst="rect">
            <a:avLst/>
          </a:prstGeom>
        </p:spPr>
        <p:txBody>
          <a:bodyPr vert="horz" lIns="96616" tIns="48308" rIns="96616" bIns="48308" rtlCol="0" anchor="b"/>
          <a:lstStyle>
            <a:lvl1pPr algn="r">
              <a:defRPr sz="1300"/>
            </a:lvl1pPr>
          </a:lstStyle>
          <a:p>
            <a:fld id="{19912237-2869-4234-AF39-B6D68B2C0B33}" type="slidenum">
              <a:rPr lang="en-US" smtClean="0"/>
              <a:t>‹#›</a:t>
            </a:fld>
            <a:endParaRPr lang="en-US"/>
          </a:p>
        </p:txBody>
      </p:sp>
    </p:spTree>
    <p:extLst>
      <p:ext uri="{BB962C8B-B14F-4D97-AF65-F5344CB8AC3E}">
        <p14:creationId xmlns:p14="http://schemas.microsoft.com/office/powerpoint/2010/main" val="266823579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f391192_00:notes"/>
          <p:cNvSpPr>
            <a:spLocks noGrp="1" noRot="1" noChangeAspect="1"/>
          </p:cNvSpPr>
          <p:nvPr>
            <p:ph type="sldImg" idx="2"/>
          </p:nvPr>
        </p:nvSpPr>
        <p:spPr>
          <a:xfrm>
            <a:off x="376238"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PH" sz="1400" b="1" dirty="0">
                <a:latin typeface="Arial" panose="020B0604020202020204" pitchFamily="34" charset="0"/>
                <a:cs typeface="Arial" panose="020B0604020202020204" pitchFamily="34" charset="0"/>
              </a:rPr>
              <a:t>Information Briefing</a:t>
            </a:r>
            <a:endParaRPr sz="1400" b="1" dirty="0">
              <a:latin typeface="Arial" panose="020B0604020202020204" pitchFamily="34"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5f391192_085:notes"/>
          <p:cNvSpPr>
            <a:spLocks noGrp="1" noRot="1" noChangeAspect="1"/>
          </p:cNvSpPr>
          <p:nvPr>
            <p:ph type="sldImg" idx="2"/>
          </p:nvPr>
        </p:nvSpPr>
        <p:spPr>
          <a:xfrm>
            <a:off x="376238"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73420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5f391192_085:notes"/>
          <p:cNvSpPr>
            <a:spLocks noGrp="1" noRot="1" noChangeAspect="1"/>
          </p:cNvSpPr>
          <p:nvPr>
            <p:ph type="sldImg" idx="2"/>
          </p:nvPr>
        </p:nvSpPr>
        <p:spPr>
          <a:xfrm>
            <a:off x="376238"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84266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5f391192_085:notes"/>
          <p:cNvSpPr>
            <a:spLocks noGrp="1" noRot="1" noChangeAspect="1"/>
          </p:cNvSpPr>
          <p:nvPr>
            <p:ph type="sldImg" idx="2"/>
          </p:nvPr>
        </p:nvSpPr>
        <p:spPr>
          <a:xfrm>
            <a:off x="376238"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53203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5f391192_085:notes"/>
          <p:cNvSpPr>
            <a:spLocks noGrp="1" noRot="1" noChangeAspect="1"/>
          </p:cNvSpPr>
          <p:nvPr>
            <p:ph type="sldImg" idx="2"/>
          </p:nvPr>
        </p:nvSpPr>
        <p:spPr>
          <a:xfrm>
            <a:off x="376238"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52812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5f391192_085:notes"/>
          <p:cNvSpPr>
            <a:spLocks noGrp="1" noRot="1" noChangeAspect="1"/>
          </p:cNvSpPr>
          <p:nvPr>
            <p:ph type="sldImg" idx="2"/>
          </p:nvPr>
        </p:nvSpPr>
        <p:spPr>
          <a:xfrm>
            <a:off x="376238"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604446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5f391192_085:notes"/>
          <p:cNvSpPr>
            <a:spLocks noGrp="1" noRot="1" noChangeAspect="1"/>
          </p:cNvSpPr>
          <p:nvPr>
            <p:ph type="sldImg" idx="2"/>
          </p:nvPr>
        </p:nvSpPr>
        <p:spPr>
          <a:xfrm>
            <a:off x="376238"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25027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5f391192_085:notes"/>
          <p:cNvSpPr>
            <a:spLocks noGrp="1" noRot="1" noChangeAspect="1"/>
          </p:cNvSpPr>
          <p:nvPr>
            <p:ph type="sldImg" idx="2"/>
          </p:nvPr>
        </p:nvSpPr>
        <p:spPr>
          <a:xfrm>
            <a:off x="376238"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0585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5f391192_085:notes"/>
          <p:cNvSpPr>
            <a:spLocks noGrp="1" noRot="1" noChangeAspect="1"/>
          </p:cNvSpPr>
          <p:nvPr>
            <p:ph type="sldImg" idx="2"/>
          </p:nvPr>
        </p:nvSpPr>
        <p:spPr>
          <a:xfrm>
            <a:off x="376238"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81807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5f391192_085:notes"/>
          <p:cNvSpPr>
            <a:spLocks noGrp="1" noRot="1" noChangeAspect="1"/>
          </p:cNvSpPr>
          <p:nvPr>
            <p:ph type="sldImg" idx="2"/>
          </p:nvPr>
        </p:nvSpPr>
        <p:spPr>
          <a:xfrm>
            <a:off x="376238"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866132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5f391192_085:notes"/>
          <p:cNvSpPr>
            <a:spLocks noGrp="1" noRot="1" noChangeAspect="1"/>
          </p:cNvSpPr>
          <p:nvPr>
            <p:ph type="sldImg" idx="2"/>
          </p:nvPr>
        </p:nvSpPr>
        <p:spPr>
          <a:xfrm>
            <a:off x="376238"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5922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5f391192_085:notes"/>
          <p:cNvSpPr>
            <a:spLocks noGrp="1" noRot="1" noChangeAspect="1"/>
          </p:cNvSpPr>
          <p:nvPr>
            <p:ph type="sldImg" idx="2"/>
          </p:nvPr>
        </p:nvSpPr>
        <p:spPr>
          <a:xfrm>
            <a:off x="376238"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sz="12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5010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5f391192_085:notes"/>
          <p:cNvSpPr>
            <a:spLocks noGrp="1" noRot="1" noChangeAspect="1"/>
          </p:cNvSpPr>
          <p:nvPr>
            <p:ph type="sldImg" idx="2"/>
          </p:nvPr>
        </p:nvSpPr>
        <p:spPr>
          <a:xfrm>
            <a:off x="376238"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879739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5f391192_085:notes"/>
          <p:cNvSpPr>
            <a:spLocks noGrp="1" noRot="1" noChangeAspect="1"/>
          </p:cNvSpPr>
          <p:nvPr>
            <p:ph type="sldImg" idx="2"/>
          </p:nvPr>
        </p:nvSpPr>
        <p:spPr>
          <a:xfrm>
            <a:off x="376238"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264059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5f391192_085:notes"/>
          <p:cNvSpPr>
            <a:spLocks noGrp="1" noRot="1" noChangeAspect="1"/>
          </p:cNvSpPr>
          <p:nvPr>
            <p:ph type="sldImg" idx="2"/>
          </p:nvPr>
        </p:nvSpPr>
        <p:spPr>
          <a:xfrm>
            <a:off x="376238"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278173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5f391192_085:notes"/>
          <p:cNvSpPr>
            <a:spLocks noGrp="1" noRot="1" noChangeAspect="1"/>
          </p:cNvSpPr>
          <p:nvPr>
            <p:ph type="sldImg" idx="2"/>
          </p:nvPr>
        </p:nvSpPr>
        <p:spPr>
          <a:xfrm>
            <a:off x="376238"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703813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f391192_00:notes"/>
          <p:cNvSpPr>
            <a:spLocks noGrp="1" noRot="1" noChangeAspect="1"/>
          </p:cNvSpPr>
          <p:nvPr>
            <p:ph type="sldImg" idx="2"/>
          </p:nvPr>
        </p:nvSpPr>
        <p:spPr>
          <a:xfrm>
            <a:off x="376238"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PH" sz="1400" b="1" dirty="0">
                <a:latin typeface="Arial" panose="020B0604020202020204" pitchFamily="34" charset="0"/>
                <a:cs typeface="Arial" panose="020B0604020202020204" pitchFamily="34" charset="0"/>
              </a:rPr>
              <a:t>End of Presentation.</a:t>
            </a:r>
            <a:endParaRPr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1209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5f391192_085:notes"/>
          <p:cNvSpPr>
            <a:spLocks noGrp="1" noRot="1" noChangeAspect="1"/>
          </p:cNvSpPr>
          <p:nvPr>
            <p:ph type="sldImg" idx="2"/>
          </p:nvPr>
        </p:nvSpPr>
        <p:spPr>
          <a:xfrm>
            <a:off x="376238"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30481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5f391192_085:notes"/>
          <p:cNvSpPr>
            <a:spLocks noGrp="1" noRot="1" noChangeAspect="1"/>
          </p:cNvSpPr>
          <p:nvPr>
            <p:ph type="sldImg" idx="2"/>
          </p:nvPr>
        </p:nvSpPr>
        <p:spPr>
          <a:xfrm>
            <a:off x="376238"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35370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5f391192_085:notes"/>
          <p:cNvSpPr>
            <a:spLocks noGrp="1" noRot="1" noChangeAspect="1"/>
          </p:cNvSpPr>
          <p:nvPr>
            <p:ph type="sldImg" idx="2"/>
          </p:nvPr>
        </p:nvSpPr>
        <p:spPr>
          <a:xfrm>
            <a:off x="376238"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62655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5f391192_085:notes"/>
          <p:cNvSpPr>
            <a:spLocks noGrp="1" noRot="1" noChangeAspect="1"/>
          </p:cNvSpPr>
          <p:nvPr>
            <p:ph type="sldImg" idx="2"/>
          </p:nvPr>
        </p:nvSpPr>
        <p:spPr>
          <a:xfrm>
            <a:off x="376238"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05789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5f391192_085:notes"/>
          <p:cNvSpPr>
            <a:spLocks noGrp="1" noRot="1" noChangeAspect="1"/>
          </p:cNvSpPr>
          <p:nvPr>
            <p:ph type="sldImg" idx="2"/>
          </p:nvPr>
        </p:nvSpPr>
        <p:spPr>
          <a:xfrm>
            <a:off x="376238"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33700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5f391192_085:notes"/>
          <p:cNvSpPr>
            <a:spLocks noGrp="1" noRot="1" noChangeAspect="1"/>
          </p:cNvSpPr>
          <p:nvPr>
            <p:ph type="sldImg" idx="2"/>
          </p:nvPr>
        </p:nvSpPr>
        <p:spPr>
          <a:xfrm>
            <a:off x="376238"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28288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5f391192_085:notes"/>
          <p:cNvSpPr>
            <a:spLocks noGrp="1" noRot="1" noChangeAspect="1"/>
          </p:cNvSpPr>
          <p:nvPr>
            <p:ph type="sldImg" idx="2"/>
          </p:nvPr>
        </p:nvSpPr>
        <p:spPr>
          <a:xfrm>
            <a:off x="376238"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747171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6789" y="1841500"/>
            <a:ext cx="3184525"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913633" y="1122363"/>
            <a:ext cx="6754368"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3913633" y="3602038"/>
            <a:ext cx="6754368"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5" name="Date Placeholder 3"/>
          <p:cNvSpPr>
            <a:spLocks noGrp="1"/>
          </p:cNvSpPr>
          <p:nvPr>
            <p:ph type="dt" sz="half" idx="10"/>
          </p:nvPr>
        </p:nvSpPr>
        <p:spPr/>
        <p:txBody>
          <a:bodyPr/>
          <a:lstStyle>
            <a:lvl1pPr>
              <a:defRPr/>
            </a:lvl1pPr>
          </a:lstStyle>
          <a:p>
            <a:pPr>
              <a:defRPr/>
            </a:pPr>
            <a:fld id="{1192A74E-8026-4261-8413-64694D3597ED}" type="datetimeFigureOut">
              <a:rPr lang="en-US"/>
              <a:pPr>
                <a:defRPr/>
              </a:pPr>
              <a:t>5/2/2023</a:t>
            </a:fld>
            <a:endParaRPr lang="en-US"/>
          </a:p>
        </p:txBody>
      </p:sp>
      <p:sp>
        <p:nvSpPr>
          <p:cNvPr id="6" name="Slide Number Placeholder 5"/>
          <p:cNvSpPr>
            <a:spLocks noGrp="1"/>
          </p:cNvSpPr>
          <p:nvPr>
            <p:ph type="sldNum" sz="quarter" idx="11"/>
          </p:nvPr>
        </p:nvSpPr>
        <p:spPr/>
        <p:txBody>
          <a:bodyPr/>
          <a:lstStyle>
            <a:lvl1pPr>
              <a:defRPr/>
            </a:lvl1pPr>
          </a:lstStyle>
          <a:p>
            <a:pPr>
              <a:defRPr/>
            </a:pPr>
            <a:fld id="{E82E5136-B8DB-4553-B3A1-FF1C7588E605}" type="slidenum">
              <a:rPr lang="en-US"/>
              <a:pPr>
                <a:defRPr/>
              </a:pPr>
              <a:t>‹#›</a:t>
            </a:fld>
            <a:endParaRPr lang="en-US"/>
          </a:p>
        </p:txBody>
      </p:sp>
    </p:spTree>
    <p:extLst>
      <p:ext uri="{BB962C8B-B14F-4D97-AF65-F5344CB8AC3E}">
        <p14:creationId xmlns:p14="http://schemas.microsoft.com/office/powerpoint/2010/main" val="1622118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3F41C87-7AD9-4845-A077-840E4A0F3F06}" type="datetimeFigureOut">
              <a:rPr lang="en-US" smtClean="0"/>
              <a:t>5/2/2023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A013F82-EE5E-44EE-A61D-E31C6657F26F}" type="slidenum">
              <a:rPr lang="en-US" smtClean="0"/>
              <a:t>‹#›</a:t>
            </a:fld>
            <a:endParaRPr lang="en-US"/>
          </a:p>
        </p:txBody>
      </p:sp>
    </p:spTree>
    <p:extLst>
      <p:ext uri="{BB962C8B-B14F-4D97-AF65-F5344CB8AC3E}">
        <p14:creationId xmlns:p14="http://schemas.microsoft.com/office/powerpoint/2010/main" val="3781954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3F41C87-7AD9-4845-A077-840E4A0F3F06}" type="datetimeFigureOut">
              <a:rPr lang="en-US" smtClean="0"/>
              <a:t>5/2/2023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A013F82-EE5E-44EE-A61D-E31C6657F26F}" type="slidenum">
              <a:rPr lang="en-US" smtClean="0"/>
              <a:t>‹#›</a:t>
            </a:fld>
            <a:endParaRPr lang="en-US"/>
          </a:p>
        </p:txBody>
      </p:sp>
    </p:spTree>
    <p:extLst>
      <p:ext uri="{BB962C8B-B14F-4D97-AF65-F5344CB8AC3E}">
        <p14:creationId xmlns:p14="http://schemas.microsoft.com/office/powerpoint/2010/main" val="4170231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10059311" y="877033"/>
            <a:ext cx="1732400" cy="577200"/>
          </a:xfrm>
          <a:prstGeom prst="triangle">
            <a:avLst>
              <a:gd name="adj" fmla="val 32425"/>
            </a:avLst>
          </a:prstGeom>
          <a:solidFill>
            <a:srgbClr val="26324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nvGrpSpPr>
          <p:cNvPr id="11" name="Google Shape;11;p2"/>
          <p:cNvGrpSpPr/>
          <p:nvPr/>
        </p:nvGrpSpPr>
        <p:grpSpPr>
          <a:xfrm>
            <a:off x="0" y="-9451"/>
            <a:ext cx="11548531" cy="6867451"/>
            <a:chOff x="0" y="-7088"/>
            <a:chExt cx="8661398" cy="5150588"/>
          </a:xfrm>
        </p:grpSpPr>
        <p:sp>
          <p:nvSpPr>
            <p:cNvPr id="12" name="Google Shape;12;p2"/>
            <p:cNvSpPr/>
            <p:nvPr/>
          </p:nvSpPr>
          <p:spPr>
            <a:xfrm>
              <a:off x="0" y="0"/>
              <a:ext cx="3525000" cy="5143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rot="10800000" flipH="1">
              <a:off x="3517898" y="-7088"/>
              <a:ext cx="5143500" cy="5143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nvGrpSpPr>
          <p:cNvPr id="14" name="Google Shape;14;p2"/>
          <p:cNvGrpSpPr/>
          <p:nvPr/>
        </p:nvGrpSpPr>
        <p:grpSpPr>
          <a:xfrm rot="10800000" flipH="1">
            <a:off x="2" y="1454351"/>
            <a:ext cx="11796669" cy="3949300"/>
            <a:chOff x="-8178042" y="-4493254"/>
            <a:chExt cx="19483598" cy="6522736"/>
          </a:xfrm>
        </p:grpSpPr>
        <p:sp>
          <p:nvSpPr>
            <p:cNvPr id="15" name="Google Shape;15;p2"/>
            <p:cNvSpPr/>
            <p:nvPr/>
          </p:nvSpPr>
          <p:spPr>
            <a:xfrm>
              <a:off x="-8178042" y="-4493118"/>
              <a:ext cx="12968400" cy="65226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sp>
          <p:nvSpPr>
            <p:cNvPr id="16" name="Google Shape;16;p2"/>
            <p:cNvSpPr/>
            <p:nvPr/>
          </p:nvSpPr>
          <p:spPr>
            <a:xfrm>
              <a:off x="4782955" y="-4493254"/>
              <a:ext cx="6522600" cy="65226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nvGrpSpPr>
          <p:cNvPr id="17" name="Google Shape;17;p2"/>
          <p:cNvGrpSpPr/>
          <p:nvPr/>
        </p:nvGrpSpPr>
        <p:grpSpPr>
          <a:xfrm>
            <a:off x="4902982" y="5704465"/>
            <a:ext cx="7307772" cy="577328"/>
            <a:chOff x="5582265" y="4646738"/>
            <a:chExt cx="5480829" cy="432996"/>
          </a:xfrm>
        </p:grpSpPr>
        <p:sp>
          <p:nvSpPr>
            <p:cNvPr id="18" name="Google Shape;18;p2"/>
            <p:cNvSpPr/>
            <p:nvPr/>
          </p:nvSpPr>
          <p:spPr>
            <a:xfrm rot="10800000">
              <a:off x="5582265"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 name="Google Shape;19;p2"/>
            <p:cNvGrpSpPr/>
            <p:nvPr/>
          </p:nvGrpSpPr>
          <p:grpSpPr>
            <a:xfrm flipH="1">
              <a:off x="5585232" y="4646738"/>
              <a:ext cx="5477861" cy="304551"/>
              <a:chOff x="-24158748" y="330075"/>
              <a:chExt cx="30568423" cy="1699506"/>
            </a:xfrm>
          </p:grpSpPr>
          <p:sp>
            <p:nvSpPr>
              <p:cNvPr id="20" name="Google Shape;20;p2"/>
              <p:cNvSpPr/>
              <p:nvPr/>
            </p:nvSpPr>
            <p:spPr>
              <a:xfrm>
                <a:off x="-24158748" y="330081"/>
                <a:ext cx="289080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710175"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2" name="Google Shape;22;p2"/>
          <p:cNvSpPr txBox="1">
            <a:spLocks noGrp="1"/>
          </p:cNvSpPr>
          <p:nvPr>
            <p:ph type="ctrTitle"/>
          </p:nvPr>
        </p:nvSpPr>
        <p:spPr>
          <a:xfrm>
            <a:off x="914400" y="1454333"/>
            <a:ext cx="7157200" cy="3949200"/>
          </a:xfrm>
          <a:prstGeom prst="rect">
            <a:avLst/>
          </a:prstGeom>
        </p:spPr>
        <p:txBody>
          <a:bodyPr spcFirstLastPara="1" wrap="square" lIns="91425" tIns="91425" rIns="91425" bIns="91425" anchor="ctr" anchorCtr="0"/>
          <a:lstStyle>
            <a:lvl1pPr lvl="0">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296545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grpSp>
        <p:nvGrpSpPr>
          <p:cNvPr id="125" name="Google Shape;125;p8"/>
          <p:cNvGrpSpPr/>
          <p:nvPr/>
        </p:nvGrpSpPr>
        <p:grpSpPr>
          <a:xfrm>
            <a:off x="-6" y="54"/>
            <a:ext cx="9429907" cy="1769753"/>
            <a:chOff x="-4" y="40"/>
            <a:chExt cx="7072430" cy="1327315"/>
          </a:xfrm>
        </p:grpSpPr>
        <p:sp>
          <p:nvSpPr>
            <p:cNvPr id="126" name="Google Shape;126;p8"/>
            <p:cNvSpPr/>
            <p:nvPr/>
          </p:nvSpPr>
          <p:spPr>
            <a:xfrm>
              <a:off x="6292649" y="126425"/>
              <a:ext cx="779700" cy="2598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nvGrpSpPr>
            <p:cNvPr id="127" name="Google Shape;127;p8"/>
            <p:cNvGrpSpPr/>
            <p:nvPr/>
          </p:nvGrpSpPr>
          <p:grpSpPr>
            <a:xfrm rot="10800000" flipH="1">
              <a:off x="3" y="40"/>
              <a:ext cx="6756168" cy="1327315"/>
              <a:chOff x="-2168138" y="330075"/>
              <a:chExt cx="8650663" cy="1699506"/>
            </a:xfrm>
          </p:grpSpPr>
          <p:sp>
            <p:nvSpPr>
              <p:cNvPr id="128" name="Google Shape;128;p8"/>
              <p:cNvSpPr/>
              <p:nvPr/>
            </p:nvSpPr>
            <p:spPr>
              <a:xfrm>
                <a:off x="-2168138" y="330081"/>
                <a:ext cx="69582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sp>
            <p:nvSpPr>
              <p:cNvPr id="129" name="Google Shape;129;p8"/>
              <p:cNvSpPr/>
              <p:nvPr/>
            </p:nvSpPr>
            <p:spPr>
              <a:xfrm>
                <a:off x="4783025"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nvGrpSpPr>
            <p:cNvPr id="130" name="Google Shape;130;p8"/>
            <p:cNvGrpSpPr/>
            <p:nvPr/>
          </p:nvGrpSpPr>
          <p:grpSpPr>
            <a:xfrm rot="10800000" flipH="1">
              <a:off x="-4" y="381007"/>
              <a:ext cx="7072430" cy="771744"/>
              <a:chOff x="-9092084" y="330075"/>
              <a:chExt cx="15574609" cy="1699501"/>
            </a:xfrm>
          </p:grpSpPr>
          <p:sp>
            <p:nvSpPr>
              <p:cNvPr id="131" name="Google Shape;131;p8"/>
              <p:cNvSpPr/>
              <p:nvPr/>
            </p:nvSpPr>
            <p:spPr>
              <a:xfrm>
                <a:off x="-9092084" y="330076"/>
                <a:ext cx="13882200" cy="16995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sp>
            <p:nvSpPr>
              <p:cNvPr id="132" name="Google Shape;132;p8"/>
              <p:cNvSpPr/>
              <p:nvPr/>
            </p:nvSpPr>
            <p:spPr>
              <a:xfrm>
                <a:off x="4783025"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grpSp>
        <p:nvGrpSpPr>
          <p:cNvPr id="133" name="Google Shape;133;p8"/>
          <p:cNvGrpSpPr/>
          <p:nvPr/>
        </p:nvGrpSpPr>
        <p:grpSpPr>
          <a:xfrm>
            <a:off x="9262456" y="5963632"/>
            <a:ext cx="2937107" cy="894393"/>
            <a:chOff x="5575242" y="4472723"/>
            <a:chExt cx="2202830" cy="670795"/>
          </a:xfrm>
        </p:grpSpPr>
        <p:sp>
          <p:nvSpPr>
            <p:cNvPr id="134" name="Google Shape;134;p8"/>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5" name="Google Shape;135;p8"/>
            <p:cNvGrpSpPr/>
            <p:nvPr/>
          </p:nvGrpSpPr>
          <p:grpSpPr>
            <a:xfrm flipH="1">
              <a:off x="5734850" y="4472723"/>
              <a:ext cx="2040837" cy="670795"/>
              <a:chOff x="1297954" y="330075"/>
              <a:chExt cx="5169293" cy="1699506"/>
            </a:xfrm>
          </p:grpSpPr>
          <p:sp>
            <p:nvSpPr>
              <p:cNvPr id="136" name="Google Shape;136;p8"/>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8"/>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 name="Google Shape;138;p8"/>
            <p:cNvGrpSpPr/>
            <p:nvPr/>
          </p:nvGrpSpPr>
          <p:grpSpPr>
            <a:xfrm flipH="1">
              <a:off x="5578209" y="4646738"/>
              <a:ext cx="2199863" cy="304563"/>
              <a:chOff x="-5827153" y="330075"/>
              <a:chExt cx="12276019" cy="1699569"/>
            </a:xfrm>
          </p:grpSpPr>
          <p:sp>
            <p:nvSpPr>
              <p:cNvPr id="139" name="Google Shape;139;p8"/>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8"/>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1" name="Google Shape;141;p8"/>
          <p:cNvSpPr txBox="1">
            <a:spLocks noGrp="1"/>
          </p:cNvSpPr>
          <p:nvPr>
            <p:ph type="title"/>
          </p:nvPr>
        </p:nvSpPr>
        <p:spPr>
          <a:xfrm>
            <a:off x="1085700" y="523433"/>
            <a:ext cx="7011200" cy="1021600"/>
          </a:xfrm>
          <a:prstGeom prst="rect">
            <a:avLst/>
          </a:prstGeom>
        </p:spPr>
        <p:txBody>
          <a:bodyPr spcFirstLastPara="1" wrap="square" lIns="91425" tIns="91425" rIns="91425" bIns="91425" anchor="ctr" anchorCtr="0"/>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142" name="Google Shape;142;p8"/>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93145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6789" y="1841500"/>
            <a:ext cx="3184525"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913633" y="1122363"/>
            <a:ext cx="6754368"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3913633" y="3602038"/>
            <a:ext cx="6754368"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5" name="Date Placeholder 3"/>
          <p:cNvSpPr>
            <a:spLocks noGrp="1"/>
          </p:cNvSpPr>
          <p:nvPr>
            <p:ph type="dt" sz="half" idx="10"/>
          </p:nvPr>
        </p:nvSpPr>
        <p:spPr/>
        <p:txBody>
          <a:bodyPr/>
          <a:lstStyle>
            <a:lvl1pPr>
              <a:defRPr/>
            </a:lvl1pPr>
          </a:lstStyle>
          <a:p>
            <a:pPr>
              <a:defRPr/>
            </a:pPr>
            <a:fld id="{1192A74E-8026-4261-8413-64694D3597ED}" type="datetimeFigureOut">
              <a:rPr lang="en-US"/>
              <a:pPr>
                <a:defRPr/>
              </a:pPr>
              <a:t>5/2/2023</a:t>
            </a:fld>
            <a:endParaRPr lang="en-US"/>
          </a:p>
        </p:txBody>
      </p:sp>
      <p:sp>
        <p:nvSpPr>
          <p:cNvPr id="6" name="Slide Number Placeholder 5"/>
          <p:cNvSpPr>
            <a:spLocks noGrp="1"/>
          </p:cNvSpPr>
          <p:nvPr>
            <p:ph type="sldNum" sz="quarter" idx="11"/>
          </p:nvPr>
        </p:nvSpPr>
        <p:spPr/>
        <p:txBody>
          <a:bodyPr/>
          <a:lstStyle>
            <a:lvl1pPr>
              <a:defRPr/>
            </a:lvl1pPr>
          </a:lstStyle>
          <a:p>
            <a:pPr>
              <a:defRPr/>
            </a:pPr>
            <a:fld id="{E82E5136-B8DB-4553-B3A1-FF1C7588E605}" type="slidenum">
              <a:rPr lang="en-US"/>
              <a:pPr>
                <a:defRPr/>
              </a:pPr>
              <a:t>‹#›</a:t>
            </a:fld>
            <a:endParaRPr lang="en-US"/>
          </a:p>
        </p:txBody>
      </p:sp>
    </p:spTree>
    <p:extLst>
      <p:ext uri="{BB962C8B-B14F-4D97-AF65-F5344CB8AC3E}">
        <p14:creationId xmlns:p14="http://schemas.microsoft.com/office/powerpoint/2010/main" val="1783227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800179"/>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lvl1pPr>
              <a:defRPr/>
            </a:lvl1pPr>
          </a:lstStyle>
          <a:p>
            <a:fld id="{03F41C87-7AD9-4845-A077-840E4A0F3F06}" type="datetimeFigureOut">
              <a:rPr lang="en-US" smtClean="0"/>
              <a:t>5/2/2023</a:t>
            </a:fld>
            <a:endParaRPr lang="en-US"/>
          </a:p>
        </p:txBody>
      </p:sp>
      <p:sp>
        <p:nvSpPr>
          <p:cNvPr id="5" name="Slide Number Placeholder 5"/>
          <p:cNvSpPr>
            <a:spLocks noGrp="1"/>
          </p:cNvSpPr>
          <p:nvPr>
            <p:ph type="sldNum" sz="quarter" idx="11"/>
          </p:nvPr>
        </p:nvSpPr>
        <p:spPr/>
        <p:txBody>
          <a:bodyPr/>
          <a:lstStyle>
            <a:lvl1pPr>
              <a:defRPr/>
            </a:lvl1pPr>
          </a:lstStyle>
          <a:p>
            <a:fld id="{2A013F82-EE5E-44EE-A61D-E31C6657F26F}" type="slidenum">
              <a:rPr lang="en-US" smtClean="0"/>
              <a:t>‹#›</a:t>
            </a:fld>
            <a:endParaRPr lang="en-US"/>
          </a:p>
        </p:txBody>
      </p:sp>
      <p:pic>
        <p:nvPicPr>
          <p:cNvPr id="6" name="Picture 5" descr="Description: Z:\FOLDER NI NERI\ACG Files\Forms\LOGO.JPG"/>
          <p:cNvPicPr/>
          <p:nvPr userDrawn="1"/>
        </p:nvPicPr>
        <p:blipFill>
          <a:blip r:embed="rId2">
            <a:extLst>
              <a:ext uri="{28A0092B-C50C-407E-A947-70E740481C1C}">
                <a14:useLocalDpi xmlns:a14="http://schemas.microsoft.com/office/drawing/2010/main"/>
              </a:ext>
            </a:extLst>
          </a:blip>
          <a:srcRect l="23256" t="5481" r="27077" b="12019"/>
          <a:stretch>
            <a:fillRect/>
          </a:stretch>
        </p:blipFill>
        <p:spPr bwMode="auto">
          <a:xfrm>
            <a:off x="11261603" y="6019800"/>
            <a:ext cx="673155" cy="657228"/>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0054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850" y="4589465"/>
            <a:ext cx="10515600"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03F41C87-7AD9-4845-A077-840E4A0F3F06}" type="datetimeFigureOut">
              <a:rPr lang="en-US" smtClean="0"/>
              <a:t>5/2/2023</a:t>
            </a:fld>
            <a:endParaRPr lang="en-US"/>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2A013F82-EE5E-44EE-A61D-E31C6657F26F}" type="slidenum">
              <a:rPr lang="en-US" smtClean="0"/>
              <a:t>‹#›</a:t>
            </a:fld>
            <a:endParaRPr lang="en-US"/>
          </a:p>
        </p:txBody>
      </p:sp>
      <p:pic>
        <p:nvPicPr>
          <p:cNvPr id="7" name="Picture 6" descr="Description: Z:\FOLDER NI NERI\ACG Files\Forms\LOGO.JPG"/>
          <p:cNvPicPr/>
          <p:nvPr userDrawn="1"/>
        </p:nvPicPr>
        <p:blipFill>
          <a:blip r:embed="rId2">
            <a:extLst>
              <a:ext uri="{28A0092B-C50C-407E-A947-70E740481C1C}">
                <a14:useLocalDpi xmlns:a14="http://schemas.microsoft.com/office/drawing/2010/main"/>
              </a:ext>
            </a:extLst>
          </a:blip>
          <a:srcRect l="23256" t="5481" r="27077" b="12019"/>
          <a:stretch>
            <a:fillRect/>
          </a:stretch>
        </p:blipFill>
        <p:spPr bwMode="auto">
          <a:xfrm>
            <a:off x="11261603" y="6019800"/>
            <a:ext cx="673155" cy="657228"/>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0048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03F41C87-7AD9-4845-A077-840E4A0F3F06}" type="datetimeFigureOut">
              <a:rPr lang="en-US" smtClean="0"/>
              <a:t>5/2/2023</a:t>
            </a:fld>
            <a:endParaRPr lang="en-US"/>
          </a:p>
        </p:txBody>
      </p:sp>
      <p:sp>
        <p:nvSpPr>
          <p:cNvPr id="6" name="Footer Placeholder 4"/>
          <p:cNvSpPr>
            <a:spLocks noGrp="1"/>
          </p:cNvSpPr>
          <p:nvPr>
            <p:ph type="ftr" sz="quarter" idx="11"/>
          </p:nvPr>
        </p:nvSpPr>
        <p:spPr/>
        <p:txBody>
          <a:bodyPr/>
          <a:lstStyle>
            <a:lvl1pPr>
              <a:defRPr/>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2A013F82-EE5E-44EE-A61D-E31C6657F26F}" type="slidenum">
              <a:rPr lang="en-US" smtClean="0"/>
              <a:t>‹#›</a:t>
            </a:fld>
            <a:endParaRPr lang="en-US"/>
          </a:p>
        </p:txBody>
      </p:sp>
      <p:pic>
        <p:nvPicPr>
          <p:cNvPr id="8" name="Picture 7" descr="Description: Z:\FOLDER NI NERI\ACG Files\Forms\LOGO.JPG"/>
          <p:cNvPicPr/>
          <p:nvPr userDrawn="1"/>
        </p:nvPicPr>
        <p:blipFill>
          <a:blip r:embed="rId2">
            <a:extLst>
              <a:ext uri="{28A0092B-C50C-407E-A947-70E740481C1C}">
                <a14:useLocalDpi xmlns:a14="http://schemas.microsoft.com/office/drawing/2010/main"/>
              </a:ext>
            </a:extLst>
          </a:blip>
          <a:srcRect l="23256" t="5481" r="27077" b="12019"/>
          <a:stretch>
            <a:fillRect/>
          </a:stretch>
        </p:blipFill>
        <p:spPr bwMode="auto">
          <a:xfrm>
            <a:off x="11261603" y="6019800"/>
            <a:ext cx="673155" cy="657228"/>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6553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3F41C87-7AD9-4845-A077-840E4A0F3F06}" type="datetimeFigureOut">
              <a:rPr lang="en-US" smtClean="0"/>
              <a:t>5/2/2023</a:t>
            </a:fld>
            <a:endParaRPr lang="en-US"/>
          </a:p>
        </p:txBody>
      </p:sp>
      <p:sp>
        <p:nvSpPr>
          <p:cNvPr id="8" name="Footer Placeholder 4"/>
          <p:cNvSpPr>
            <a:spLocks noGrp="1"/>
          </p:cNvSpPr>
          <p:nvPr>
            <p:ph type="ftr" sz="quarter" idx="11"/>
          </p:nvPr>
        </p:nvSpPr>
        <p:spPr/>
        <p:txBody>
          <a:bodyPr/>
          <a:lstStyle>
            <a:lvl1pPr>
              <a:defRPr/>
            </a:lvl1pPr>
          </a:lstStyle>
          <a:p>
            <a:endParaRPr lang="en-US" dirty="0"/>
          </a:p>
        </p:txBody>
      </p:sp>
      <p:sp>
        <p:nvSpPr>
          <p:cNvPr id="9" name="Slide Number Placeholder 5"/>
          <p:cNvSpPr>
            <a:spLocks noGrp="1"/>
          </p:cNvSpPr>
          <p:nvPr>
            <p:ph type="sldNum" sz="quarter" idx="12"/>
          </p:nvPr>
        </p:nvSpPr>
        <p:spPr/>
        <p:txBody>
          <a:bodyPr/>
          <a:lstStyle>
            <a:lvl1pPr>
              <a:defRPr/>
            </a:lvl1pPr>
          </a:lstStyle>
          <a:p>
            <a:fld id="{2A013F82-EE5E-44EE-A61D-E31C6657F26F}" type="slidenum">
              <a:rPr lang="en-US" smtClean="0"/>
              <a:t>‹#›</a:t>
            </a:fld>
            <a:endParaRPr lang="en-US"/>
          </a:p>
        </p:txBody>
      </p:sp>
      <p:pic>
        <p:nvPicPr>
          <p:cNvPr id="10" name="Picture 9" descr="Description: Z:\FOLDER NI NERI\ACG Files\Forms\LOGO.JPG"/>
          <p:cNvPicPr/>
          <p:nvPr userDrawn="1"/>
        </p:nvPicPr>
        <p:blipFill>
          <a:blip r:embed="rId2">
            <a:extLst>
              <a:ext uri="{28A0092B-C50C-407E-A947-70E740481C1C}">
                <a14:useLocalDpi xmlns:a14="http://schemas.microsoft.com/office/drawing/2010/main"/>
              </a:ext>
            </a:extLst>
          </a:blip>
          <a:srcRect l="23256" t="5481" r="27077" b="12019"/>
          <a:stretch>
            <a:fillRect/>
          </a:stretch>
        </p:blipFill>
        <p:spPr bwMode="auto">
          <a:xfrm>
            <a:off x="11261603" y="6019800"/>
            <a:ext cx="673155" cy="657228"/>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5203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03F41C87-7AD9-4845-A077-840E4A0F3F06}" type="datetimeFigureOut">
              <a:rPr lang="en-US" smtClean="0"/>
              <a:t>5/2/2023</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2A013F82-EE5E-44EE-A61D-E31C6657F26F}" type="slidenum">
              <a:rPr lang="en-US" smtClean="0"/>
              <a:t>‹#›</a:t>
            </a:fld>
            <a:endParaRPr lang="en-US"/>
          </a:p>
        </p:txBody>
      </p:sp>
      <p:pic>
        <p:nvPicPr>
          <p:cNvPr id="6" name="Picture 5" descr="Description: Z:\FOLDER NI NERI\ACG Files\Forms\LOGO.JPG"/>
          <p:cNvPicPr/>
          <p:nvPr userDrawn="1"/>
        </p:nvPicPr>
        <p:blipFill>
          <a:blip r:embed="rId2">
            <a:extLst>
              <a:ext uri="{28A0092B-C50C-407E-A947-70E740481C1C}">
                <a14:useLocalDpi xmlns:a14="http://schemas.microsoft.com/office/drawing/2010/main"/>
              </a:ext>
            </a:extLst>
          </a:blip>
          <a:srcRect l="23256" t="5481" r="27077" b="12019"/>
          <a:stretch>
            <a:fillRect/>
          </a:stretch>
        </p:blipFill>
        <p:spPr bwMode="auto">
          <a:xfrm>
            <a:off x="11261603" y="6019800"/>
            <a:ext cx="673155" cy="657228"/>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91708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800179"/>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lvl1pPr>
              <a:defRPr/>
            </a:lvl1pPr>
          </a:lstStyle>
          <a:p>
            <a:fld id="{03F41C87-7AD9-4845-A077-840E4A0F3F06}" type="datetimeFigureOut">
              <a:rPr lang="en-US" smtClean="0"/>
              <a:t>5/2/2023</a:t>
            </a:fld>
            <a:endParaRPr lang="en-US"/>
          </a:p>
        </p:txBody>
      </p:sp>
      <p:sp>
        <p:nvSpPr>
          <p:cNvPr id="5" name="Slide Number Placeholder 5"/>
          <p:cNvSpPr>
            <a:spLocks noGrp="1"/>
          </p:cNvSpPr>
          <p:nvPr>
            <p:ph type="sldNum" sz="quarter" idx="11"/>
          </p:nvPr>
        </p:nvSpPr>
        <p:spPr/>
        <p:txBody>
          <a:bodyPr/>
          <a:lstStyle>
            <a:lvl1pPr>
              <a:defRPr/>
            </a:lvl1pPr>
          </a:lstStyle>
          <a:p>
            <a:fld id="{2A013F82-EE5E-44EE-A61D-E31C6657F26F}" type="slidenum">
              <a:rPr lang="en-US" smtClean="0"/>
              <a:t>‹#›</a:t>
            </a:fld>
            <a:endParaRPr lang="en-US"/>
          </a:p>
        </p:txBody>
      </p:sp>
      <p:pic>
        <p:nvPicPr>
          <p:cNvPr id="6" name="Picture 5" descr="Description: Z:\FOLDER NI NERI\ACG Files\Forms\LOGO.JPG"/>
          <p:cNvPicPr/>
          <p:nvPr userDrawn="1"/>
        </p:nvPicPr>
        <p:blipFill>
          <a:blip r:embed="rId2">
            <a:extLst>
              <a:ext uri="{28A0092B-C50C-407E-A947-70E740481C1C}">
                <a14:useLocalDpi xmlns:a14="http://schemas.microsoft.com/office/drawing/2010/main"/>
              </a:ext>
            </a:extLst>
          </a:blip>
          <a:srcRect l="23256" t="5481" r="27077" b="12019"/>
          <a:stretch>
            <a:fillRect/>
          </a:stretch>
        </p:blipFill>
        <p:spPr bwMode="auto">
          <a:xfrm>
            <a:off x="11261603" y="6019800"/>
            <a:ext cx="673155" cy="657228"/>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10228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03F41C87-7AD9-4845-A077-840E4A0F3F06}" type="datetimeFigureOut">
              <a:rPr lang="en-US" smtClean="0"/>
              <a:t>5/2/2023</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2A013F82-EE5E-44EE-A61D-E31C6657F26F}" type="slidenum">
              <a:rPr lang="en-US" smtClean="0"/>
              <a:t>‹#›</a:t>
            </a:fld>
            <a:endParaRPr lang="en-US"/>
          </a:p>
        </p:txBody>
      </p:sp>
      <p:pic>
        <p:nvPicPr>
          <p:cNvPr id="5" name="Picture 4" descr="Description: Z:\FOLDER NI NERI\ACG Files\Forms\LOGO.JPG"/>
          <p:cNvPicPr/>
          <p:nvPr userDrawn="1"/>
        </p:nvPicPr>
        <p:blipFill>
          <a:blip r:embed="rId2">
            <a:extLst>
              <a:ext uri="{28A0092B-C50C-407E-A947-70E740481C1C}">
                <a14:useLocalDpi xmlns:a14="http://schemas.microsoft.com/office/drawing/2010/main"/>
              </a:ext>
            </a:extLst>
          </a:blip>
          <a:srcRect l="23256" t="5481" r="27077" b="12019"/>
          <a:stretch>
            <a:fillRect/>
          </a:stretch>
        </p:blipFill>
        <p:spPr bwMode="auto">
          <a:xfrm>
            <a:off x="11261603" y="6019800"/>
            <a:ext cx="673155" cy="657228"/>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6369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03F41C87-7AD9-4845-A077-840E4A0F3F06}" type="datetimeFigureOut">
              <a:rPr lang="en-US" smtClean="0"/>
              <a:t>5/2/2023</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2A013F82-EE5E-44EE-A61D-E31C6657F26F}" type="slidenum">
              <a:rPr lang="en-US" smtClean="0"/>
              <a:t>‹#›</a:t>
            </a:fld>
            <a:endParaRPr lang="en-US"/>
          </a:p>
        </p:txBody>
      </p:sp>
      <p:pic>
        <p:nvPicPr>
          <p:cNvPr id="8" name="Picture 7" descr="Description: Z:\FOLDER NI NERI\ACG Files\Forms\LOGO.JPG"/>
          <p:cNvPicPr/>
          <p:nvPr userDrawn="1"/>
        </p:nvPicPr>
        <p:blipFill>
          <a:blip r:embed="rId2">
            <a:extLst>
              <a:ext uri="{28A0092B-C50C-407E-A947-70E740481C1C}">
                <a14:useLocalDpi xmlns:a14="http://schemas.microsoft.com/office/drawing/2010/main"/>
              </a:ext>
            </a:extLst>
          </a:blip>
          <a:srcRect l="23256" t="5481" r="27077" b="12019"/>
          <a:stretch>
            <a:fillRect/>
          </a:stretch>
        </p:blipFill>
        <p:spPr bwMode="auto">
          <a:xfrm>
            <a:off x="11261603" y="6019800"/>
            <a:ext cx="673155" cy="657228"/>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52468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r>
              <a:rPr lang="en-US" noProof="0"/>
              <a:t>Click icon to add picture</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03F41C87-7AD9-4845-A077-840E4A0F3F06}" type="datetimeFigureOut">
              <a:rPr lang="en-US" smtClean="0"/>
              <a:pPr/>
              <a:t>5/2/2023</a:t>
            </a:fld>
            <a:endParaRPr lang="en-US"/>
          </a:p>
        </p:txBody>
      </p:sp>
      <p:sp>
        <p:nvSpPr>
          <p:cNvPr id="6" name="Footer Placeholder 4"/>
          <p:cNvSpPr>
            <a:spLocks noGrp="1"/>
          </p:cNvSpPr>
          <p:nvPr>
            <p:ph type="ftr" sz="quarter" idx="11"/>
          </p:nvPr>
        </p:nvSpPr>
        <p:spPr/>
        <p:txBody>
          <a:bodyPr/>
          <a:lstStyle>
            <a:lvl1pPr>
              <a:defRPr/>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2A013F82-EE5E-44EE-A61D-E31C6657F26F}" type="slidenum">
              <a:rPr lang="en-US" smtClean="0"/>
              <a:pPr/>
              <a:t>‹#›</a:t>
            </a:fld>
            <a:endParaRPr lang="en-US"/>
          </a:p>
        </p:txBody>
      </p:sp>
    </p:spTree>
    <p:extLst>
      <p:ext uri="{BB962C8B-B14F-4D97-AF65-F5344CB8AC3E}">
        <p14:creationId xmlns:p14="http://schemas.microsoft.com/office/powerpoint/2010/main" val="141564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3F41C87-7AD9-4845-A077-840E4A0F3F06}" type="datetimeFigureOut">
              <a:rPr lang="en-US" smtClean="0"/>
              <a:t>5/2/2023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A013F82-EE5E-44EE-A61D-E31C6657F26F}" type="slidenum">
              <a:rPr lang="en-US" smtClean="0"/>
              <a:t>‹#›</a:t>
            </a:fld>
            <a:endParaRPr lang="en-US"/>
          </a:p>
        </p:txBody>
      </p:sp>
    </p:spTree>
    <p:extLst>
      <p:ext uri="{BB962C8B-B14F-4D97-AF65-F5344CB8AC3E}">
        <p14:creationId xmlns:p14="http://schemas.microsoft.com/office/powerpoint/2010/main" val="349330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3F41C87-7AD9-4845-A077-840E4A0F3F06}" type="datetimeFigureOut">
              <a:rPr lang="en-US" smtClean="0"/>
              <a:t>5/2/2023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A013F82-EE5E-44EE-A61D-E31C6657F26F}" type="slidenum">
              <a:rPr lang="en-US" smtClean="0"/>
              <a:t>‹#›</a:t>
            </a:fld>
            <a:endParaRPr lang="en-US"/>
          </a:p>
        </p:txBody>
      </p:sp>
    </p:spTree>
    <p:extLst>
      <p:ext uri="{BB962C8B-B14F-4D97-AF65-F5344CB8AC3E}">
        <p14:creationId xmlns:p14="http://schemas.microsoft.com/office/powerpoint/2010/main" val="878816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6789" y="1841500"/>
            <a:ext cx="3184525"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913633" y="1122363"/>
            <a:ext cx="6754368"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3913633" y="3602038"/>
            <a:ext cx="6754368"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E82E5136-B8DB-4553-B3A1-FF1C7588E605}" type="slidenum">
              <a:rPr lang="en-US"/>
              <a:pPr>
                <a:defRPr/>
              </a:pPr>
              <a:t>‹#›</a:t>
            </a:fld>
            <a:endParaRPr lang="en-US"/>
          </a:p>
        </p:txBody>
      </p:sp>
    </p:spTree>
    <p:extLst>
      <p:ext uri="{BB962C8B-B14F-4D97-AF65-F5344CB8AC3E}">
        <p14:creationId xmlns:p14="http://schemas.microsoft.com/office/powerpoint/2010/main" val="370988698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800179"/>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5"/>
          <p:cNvSpPr>
            <a:spLocks noGrp="1"/>
          </p:cNvSpPr>
          <p:nvPr>
            <p:ph type="sldNum" sz="quarter" idx="11"/>
          </p:nvPr>
        </p:nvSpPr>
        <p:spPr/>
        <p:txBody>
          <a:bodyPr/>
          <a:lstStyle>
            <a:lvl1pPr>
              <a:defRPr/>
            </a:lvl1pPr>
          </a:lstStyle>
          <a:p>
            <a:fld id="{2A013F82-EE5E-44EE-A61D-E31C6657F26F}" type="slidenum">
              <a:rPr lang="en-US" smtClean="0"/>
              <a:t>‹#›</a:t>
            </a:fld>
            <a:endParaRPr lang="en-US"/>
          </a:p>
        </p:txBody>
      </p:sp>
      <p:pic>
        <p:nvPicPr>
          <p:cNvPr id="6" name="Picture 5" descr="Description: Z:\FOLDER NI NERI\ACG Files\Forms\LOGO.JPG"/>
          <p:cNvPicPr/>
          <p:nvPr userDrawn="1"/>
        </p:nvPicPr>
        <p:blipFill>
          <a:blip r:embed="rId2">
            <a:extLst>
              <a:ext uri="{28A0092B-C50C-407E-A947-70E740481C1C}">
                <a14:useLocalDpi xmlns:a14="http://schemas.microsoft.com/office/drawing/2010/main"/>
              </a:ext>
            </a:extLst>
          </a:blip>
          <a:srcRect l="23256" t="5481" r="27077" b="12019"/>
          <a:stretch>
            <a:fillRect/>
          </a:stretch>
        </p:blipFill>
        <p:spPr bwMode="auto">
          <a:xfrm>
            <a:off x="11261603" y="6019800"/>
            <a:ext cx="673155" cy="657228"/>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0475188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850" y="4589465"/>
            <a:ext cx="10515600"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2A013F82-EE5E-44EE-A61D-E31C6657F26F}" type="slidenum">
              <a:rPr lang="en-US" smtClean="0"/>
              <a:t>‹#›</a:t>
            </a:fld>
            <a:endParaRPr lang="en-US"/>
          </a:p>
        </p:txBody>
      </p:sp>
      <p:pic>
        <p:nvPicPr>
          <p:cNvPr id="7" name="Picture 6" descr="Description: Z:\FOLDER NI NERI\ACG Files\Forms\LOGO.JPG"/>
          <p:cNvPicPr/>
          <p:nvPr userDrawn="1"/>
        </p:nvPicPr>
        <p:blipFill>
          <a:blip r:embed="rId2">
            <a:extLst>
              <a:ext uri="{28A0092B-C50C-407E-A947-70E740481C1C}">
                <a14:useLocalDpi xmlns:a14="http://schemas.microsoft.com/office/drawing/2010/main"/>
              </a:ext>
            </a:extLst>
          </a:blip>
          <a:srcRect l="23256" t="5481" r="27077" b="12019"/>
          <a:stretch>
            <a:fillRect/>
          </a:stretch>
        </p:blipFill>
        <p:spPr bwMode="auto">
          <a:xfrm>
            <a:off x="11261603" y="6019800"/>
            <a:ext cx="673155" cy="657228"/>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098260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2A013F82-EE5E-44EE-A61D-E31C6657F26F}" type="slidenum">
              <a:rPr lang="en-US" smtClean="0"/>
              <a:t>‹#›</a:t>
            </a:fld>
            <a:endParaRPr lang="en-US"/>
          </a:p>
        </p:txBody>
      </p:sp>
      <p:pic>
        <p:nvPicPr>
          <p:cNvPr id="8" name="Picture 7" descr="Description: Z:\FOLDER NI NERI\ACG Files\Forms\LOGO.JPG"/>
          <p:cNvPicPr/>
          <p:nvPr userDrawn="1"/>
        </p:nvPicPr>
        <p:blipFill>
          <a:blip r:embed="rId2">
            <a:extLst>
              <a:ext uri="{28A0092B-C50C-407E-A947-70E740481C1C}">
                <a14:useLocalDpi xmlns:a14="http://schemas.microsoft.com/office/drawing/2010/main"/>
              </a:ext>
            </a:extLst>
          </a:blip>
          <a:srcRect l="23256" t="5481" r="27077" b="12019"/>
          <a:stretch>
            <a:fillRect/>
          </a:stretch>
        </p:blipFill>
        <p:spPr bwMode="auto">
          <a:xfrm>
            <a:off x="11261603" y="6019800"/>
            <a:ext cx="673155" cy="657228"/>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1703277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endParaRPr lang="en-US"/>
          </a:p>
        </p:txBody>
      </p:sp>
      <p:sp>
        <p:nvSpPr>
          <p:cNvPr id="8" name="Footer Placeholder 4"/>
          <p:cNvSpPr>
            <a:spLocks noGrp="1"/>
          </p:cNvSpPr>
          <p:nvPr>
            <p:ph type="ftr" sz="quarter" idx="11"/>
          </p:nvPr>
        </p:nvSpPr>
        <p:spPr/>
        <p:txBody>
          <a:bodyPr/>
          <a:lstStyle>
            <a:lvl1pPr>
              <a:defRPr/>
            </a:lvl1pPr>
          </a:lstStyle>
          <a:p>
            <a:endParaRPr lang="en-US" dirty="0"/>
          </a:p>
        </p:txBody>
      </p:sp>
      <p:sp>
        <p:nvSpPr>
          <p:cNvPr id="9" name="Slide Number Placeholder 5"/>
          <p:cNvSpPr>
            <a:spLocks noGrp="1"/>
          </p:cNvSpPr>
          <p:nvPr>
            <p:ph type="sldNum" sz="quarter" idx="12"/>
          </p:nvPr>
        </p:nvSpPr>
        <p:spPr/>
        <p:txBody>
          <a:bodyPr/>
          <a:lstStyle>
            <a:lvl1pPr>
              <a:defRPr/>
            </a:lvl1pPr>
          </a:lstStyle>
          <a:p>
            <a:fld id="{2A013F82-EE5E-44EE-A61D-E31C6657F26F}" type="slidenum">
              <a:rPr lang="en-US" smtClean="0"/>
              <a:t>‹#›</a:t>
            </a:fld>
            <a:endParaRPr lang="en-US"/>
          </a:p>
        </p:txBody>
      </p:sp>
      <p:pic>
        <p:nvPicPr>
          <p:cNvPr id="10" name="Picture 9" descr="Description: Z:\FOLDER NI NERI\ACG Files\Forms\LOGO.JPG"/>
          <p:cNvPicPr/>
          <p:nvPr userDrawn="1"/>
        </p:nvPicPr>
        <p:blipFill>
          <a:blip r:embed="rId2">
            <a:extLst>
              <a:ext uri="{28A0092B-C50C-407E-A947-70E740481C1C}">
                <a14:useLocalDpi xmlns:a14="http://schemas.microsoft.com/office/drawing/2010/main"/>
              </a:ext>
            </a:extLst>
          </a:blip>
          <a:srcRect l="23256" t="5481" r="27077" b="12019"/>
          <a:stretch>
            <a:fillRect/>
          </a:stretch>
        </p:blipFill>
        <p:spPr bwMode="auto">
          <a:xfrm>
            <a:off x="11261603" y="6019800"/>
            <a:ext cx="673155" cy="657228"/>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1676412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850" y="4589465"/>
            <a:ext cx="10515600"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03F41C87-7AD9-4845-A077-840E4A0F3F06}" type="datetimeFigureOut">
              <a:rPr lang="en-US" smtClean="0"/>
              <a:t>5/2/2023</a:t>
            </a:fld>
            <a:endParaRPr lang="en-US"/>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2A013F82-EE5E-44EE-A61D-E31C6657F26F}" type="slidenum">
              <a:rPr lang="en-US" smtClean="0"/>
              <a:t>‹#›</a:t>
            </a:fld>
            <a:endParaRPr lang="en-US"/>
          </a:p>
        </p:txBody>
      </p:sp>
      <p:pic>
        <p:nvPicPr>
          <p:cNvPr id="7" name="Picture 6" descr="Description: Z:\FOLDER NI NERI\ACG Files\Forms\LOGO.JPG"/>
          <p:cNvPicPr/>
          <p:nvPr userDrawn="1"/>
        </p:nvPicPr>
        <p:blipFill>
          <a:blip r:embed="rId2">
            <a:extLst>
              <a:ext uri="{28A0092B-C50C-407E-A947-70E740481C1C}">
                <a14:useLocalDpi xmlns:a14="http://schemas.microsoft.com/office/drawing/2010/main"/>
              </a:ext>
            </a:extLst>
          </a:blip>
          <a:srcRect l="23256" t="5481" r="27077" b="12019"/>
          <a:stretch>
            <a:fillRect/>
          </a:stretch>
        </p:blipFill>
        <p:spPr bwMode="auto">
          <a:xfrm>
            <a:off x="11261603" y="6019800"/>
            <a:ext cx="673155" cy="657228"/>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3800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2A013F82-EE5E-44EE-A61D-E31C6657F26F}" type="slidenum">
              <a:rPr lang="en-US" smtClean="0"/>
              <a:t>‹#›</a:t>
            </a:fld>
            <a:endParaRPr lang="en-US"/>
          </a:p>
        </p:txBody>
      </p:sp>
      <p:pic>
        <p:nvPicPr>
          <p:cNvPr id="6" name="Picture 5" descr="Description: Z:\FOLDER NI NERI\ACG Files\Forms\LOGO.JPG"/>
          <p:cNvPicPr/>
          <p:nvPr userDrawn="1"/>
        </p:nvPicPr>
        <p:blipFill>
          <a:blip r:embed="rId2">
            <a:extLst>
              <a:ext uri="{28A0092B-C50C-407E-A947-70E740481C1C}">
                <a14:useLocalDpi xmlns:a14="http://schemas.microsoft.com/office/drawing/2010/main"/>
              </a:ext>
            </a:extLst>
          </a:blip>
          <a:srcRect l="23256" t="5481" r="27077" b="12019"/>
          <a:stretch>
            <a:fillRect/>
          </a:stretch>
        </p:blipFill>
        <p:spPr bwMode="auto">
          <a:xfrm>
            <a:off x="11261603" y="6019800"/>
            <a:ext cx="673155" cy="657228"/>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0502462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2A013F82-EE5E-44EE-A61D-E31C6657F26F}" type="slidenum">
              <a:rPr lang="en-US" smtClean="0"/>
              <a:t>‹#›</a:t>
            </a:fld>
            <a:endParaRPr lang="en-US"/>
          </a:p>
        </p:txBody>
      </p:sp>
      <p:pic>
        <p:nvPicPr>
          <p:cNvPr id="5" name="Picture 4" descr="Description: Z:\FOLDER NI NERI\ACG Files\Forms\LOGO.JPG"/>
          <p:cNvPicPr/>
          <p:nvPr userDrawn="1"/>
        </p:nvPicPr>
        <p:blipFill>
          <a:blip r:embed="rId2">
            <a:extLst>
              <a:ext uri="{28A0092B-C50C-407E-A947-70E740481C1C}">
                <a14:useLocalDpi xmlns:a14="http://schemas.microsoft.com/office/drawing/2010/main"/>
              </a:ext>
            </a:extLst>
          </a:blip>
          <a:srcRect l="23256" t="5481" r="27077" b="12019"/>
          <a:stretch>
            <a:fillRect/>
          </a:stretch>
        </p:blipFill>
        <p:spPr bwMode="auto">
          <a:xfrm>
            <a:off x="11261603" y="6019800"/>
            <a:ext cx="673155" cy="657228"/>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0952866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2A013F82-EE5E-44EE-A61D-E31C6657F26F}" type="slidenum">
              <a:rPr lang="en-US" smtClean="0"/>
              <a:t>‹#›</a:t>
            </a:fld>
            <a:endParaRPr lang="en-US"/>
          </a:p>
        </p:txBody>
      </p:sp>
      <p:pic>
        <p:nvPicPr>
          <p:cNvPr id="8" name="Picture 7" descr="Description: Z:\FOLDER NI NERI\ACG Files\Forms\LOGO.JPG"/>
          <p:cNvPicPr/>
          <p:nvPr userDrawn="1"/>
        </p:nvPicPr>
        <p:blipFill>
          <a:blip r:embed="rId2">
            <a:extLst>
              <a:ext uri="{28A0092B-C50C-407E-A947-70E740481C1C}">
                <a14:useLocalDpi xmlns:a14="http://schemas.microsoft.com/office/drawing/2010/main"/>
              </a:ext>
            </a:extLst>
          </a:blip>
          <a:srcRect l="23256" t="5481" r="27077" b="12019"/>
          <a:stretch>
            <a:fillRect/>
          </a:stretch>
        </p:blipFill>
        <p:spPr bwMode="auto">
          <a:xfrm>
            <a:off x="11261603" y="6019800"/>
            <a:ext cx="673155" cy="657228"/>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0158485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r>
              <a:rPr lang="en-US" noProof="0"/>
              <a:t>Click icon to add picture</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2A013F82-EE5E-44EE-A61D-E31C6657F26F}" type="slidenum">
              <a:rPr lang="en-US" smtClean="0"/>
              <a:pPr/>
              <a:t>‹#›</a:t>
            </a:fld>
            <a:endParaRPr lang="en-US"/>
          </a:p>
        </p:txBody>
      </p:sp>
    </p:spTree>
    <p:extLst>
      <p:ext uri="{BB962C8B-B14F-4D97-AF65-F5344CB8AC3E}">
        <p14:creationId xmlns:p14="http://schemas.microsoft.com/office/powerpoint/2010/main" val="222660104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A013F82-EE5E-44EE-A61D-E31C6657F26F}" type="slidenum">
              <a:rPr lang="en-US" smtClean="0"/>
              <a:t>‹#›</a:t>
            </a:fld>
            <a:endParaRPr lang="en-US"/>
          </a:p>
        </p:txBody>
      </p:sp>
    </p:spTree>
    <p:extLst>
      <p:ext uri="{BB962C8B-B14F-4D97-AF65-F5344CB8AC3E}">
        <p14:creationId xmlns:p14="http://schemas.microsoft.com/office/powerpoint/2010/main" val="179924074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A013F82-EE5E-44EE-A61D-E31C6657F26F}" type="slidenum">
              <a:rPr lang="en-US" smtClean="0"/>
              <a:t>‹#›</a:t>
            </a:fld>
            <a:endParaRPr lang="en-US"/>
          </a:p>
        </p:txBody>
      </p:sp>
    </p:spTree>
    <p:extLst>
      <p:ext uri="{BB962C8B-B14F-4D97-AF65-F5344CB8AC3E}">
        <p14:creationId xmlns:p14="http://schemas.microsoft.com/office/powerpoint/2010/main" val="90836921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555D7-EA2A-4DB0-A389-2BED0AAD8F0C}"/>
              </a:ext>
            </a:extLst>
          </p:cNvPr>
          <p:cNvSpPr>
            <a:spLocks noGrp="1"/>
          </p:cNvSpPr>
          <p:nvPr>
            <p:ph type="title"/>
          </p:nvPr>
        </p:nvSpPr>
        <p:spPr/>
        <p:txBody>
          <a:bodyPr/>
          <a:lstStyle/>
          <a:p>
            <a:r>
              <a:rPr lang="en-US"/>
              <a:t>Click to edit Master title style</a:t>
            </a:r>
            <a:endParaRPr lang="en-PH"/>
          </a:p>
        </p:txBody>
      </p:sp>
      <p:sp>
        <p:nvSpPr>
          <p:cNvPr id="3" name="Date Placeholder 2">
            <a:extLst>
              <a:ext uri="{FF2B5EF4-FFF2-40B4-BE49-F238E27FC236}">
                <a16:creationId xmlns:a16="http://schemas.microsoft.com/office/drawing/2014/main" id="{8150DC89-DB34-4328-A1B8-66960B9C161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9DEEEC70-3722-49FB-AD72-95B681B6621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2F0DD21-0E42-4717-80CB-DE6230727F0F}"/>
              </a:ext>
            </a:extLst>
          </p:cNvPr>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139902642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03F41C87-7AD9-4845-A077-840E4A0F3F06}" type="datetimeFigureOut">
              <a:rPr lang="en-US" smtClean="0"/>
              <a:t>5/2/2023</a:t>
            </a:fld>
            <a:endParaRPr lang="en-US"/>
          </a:p>
        </p:txBody>
      </p:sp>
      <p:sp>
        <p:nvSpPr>
          <p:cNvPr id="6" name="Footer Placeholder 4"/>
          <p:cNvSpPr>
            <a:spLocks noGrp="1"/>
          </p:cNvSpPr>
          <p:nvPr>
            <p:ph type="ftr" sz="quarter" idx="11"/>
          </p:nvPr>
        </p:nvSpPr>
        <p:spPr/>
        <p:txBody>
          <a:bodyPr/>
          <a:lstStyle>
            <a:lvl1pPr>
              <a:defRPr/>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2A013F82-EE5E-44EE-A61D-E31C6657F26F}" type="slidenum">
              <a:rPr lang="en-US" smtClean="0"/>
              <a:t>‹#›</a:t>
            </a:fld>
            <a:endParaRPr lang="en-US"/>
          </a:p>
        </p:txBody>
      </p:sp>
      <p:pic>
        <p:nvPicPr>
          <p:cNvPr id="8" name="Picture 7" descr="Description: Z:\FOLDER NI NERI\ACG Files\Forms\LOGO.JPG"/>
          <p:cNvPicPr/>
          <p:nvPr userDrawn="1"/>
        </p:nvPicPr>
        <p:blipFill>
          <a:blip r:embed="rId2">
            <a:extLst>
              <a:ext uri="{28A0092B-C50C-407E-A947-70E740481C1C}">
                <a14:useLocalDpi xmlns:a14="http://schemas.microsoft.com/office/drawing/2010/main"/>
              </a:ext>
            </a:extLst>
          </a:blip>
          <a:srcRect l="23256" t="5481" r="27077" b="12019"/>
          <a:stretch>
            <a:fillRect/>
          </a:stretch>
        </p:blipFill>
        <p:spPr bwMode="auto">
          <a:xfrm>
            <a:off x="11261603" y="6019800"/>
            <a:ext cx="673155" cy="657228"/>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4736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3F41C87-7AD9-4845-A077-840E4A0F3F06}" type="datetimeFigureOut">
              <a:rPr lang="en-US" smtClean="0"/>
              <a:t>5/2/2023</a:t>
            </a:fld>
            <a:endParaRPr lang="en-US"/>
          </a:p>
        </p:txBody>
      </p:sp>
      <p:sp>
        <p:nvSpPr>
          <p:cNvPr id="8" name="Footer Placeholder 4"/>
          <p:cNvSpPr>
            <a:spLocks noGrp="1"/>
          </p:cNvSpPr>
          <p:nvPr>
            <p:ph type="ftr" sz="quarter" idx="11"/>
          </p:nvPr>
        </p:nvSpPr>
        <p:spPr/>
        <p:txBody>
          <a:bodyPr/>
          <a:lstStyle>
            <a:lvl1pPr>
              <a:defRPr/>
            </a:lvl1pPr>
          </a:lstStyle>
          <a:p>
            <a:endParaRPr lang="en-US" dirty="0"/>
          </a:p>
        </p:txBody>
      </p:sp>
      <p:sp>
        <p:nvSpPr>
          <p:cNvPr id="9" name="Slide Number Placeholder 5"/>
          <p:cNvSpPr>
            <a:spLocks noGrp="1"/>
          </p:cNvSpPr>
          <p:nvPr>
            <p:ph type="sldNum" sz="quarter" idx="12"/>
          </p:nvPr>
        </p:nvSpPr>
        <p:spPr/>
        <p:txBody>
          <a:bodyPr/>
          <a:lstStyle>
            <a:lvl1pPr>
              <a:defRPr/>
            </a:lvl1pPr>
          </a:lstStyle>
          <a:p>
            <a:fld id="{2A013F82-EE5E-44EE-A61D-E31C6657F26F}" type="slidenum">
              <a:rPr lang="en-US" smtClean="0"/>
              <a:t>‹#›</a:t>
            </a:fld>
            <a:endParaRPr lang="en-US"/>
          </a:p>
        </p:txBody>
      </p:sp>
      <p:pic>
        <p:nvPicPr>
          <p:cNvPr id="10" name="Picture 9" descr="Description: Z:\FOLDER NI NERI\ACG Files\Forms\LOGO.JPG"/>
          <p:cNvPicPr/>
          <p:nvPr userDrawn="1"/>
        </p:nvPicPr>
        <p:blipFill>
          <a:blip r:embed="rId2">
            <a:extLst>
              <a:ext uri="{28A0092B-C50C-407E-A947-70E740481C1C}">
                <a14:useLocalDpi xmlns:a14="http://schemas.microsoft.com/office/drawing/2010/main"/>
              </a:ext>
            </a:extLst>
          </a:blip>
          <a:srcRect l="23256" t="5481" r="27077" b="12019"/>
          <a:stretch>
            <a:fillRect/>
          </a:stretch>
        </p:blipFill>
        <p:spPr bwMode="auto">
          <a:xfrm>
            <a:off x="11261603" y="6019800"/>
            <a:ext cx="673155" cy="657228"/>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36576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03F41C87-7AD9-4845-A077-840E4A0F3F06}" type="datetimeFigureOut">
              <a:rPr lang="en-US" smtClean="0"/>
              <a:t>5/2/2023</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2A013F82-EE5E-44EE-A61D-E31C6657F26F}" type="slidenum">
              <a:rPr lang="en-US" smtClean="0"/>
              <a:t>‹#›</a:t>
            </a:fld>
            <a:endParaRPr lang="en-US"/>
          </a:p>
        </p:txBody>
      </p:sp>
      <p:pic>
        <p:nvPicPr>
          <p:cNvPr id="6" name="Picture 5" descr="Description: Z:\FOLDER NI NERI\ACG Files\Forms\LOGO.JPG"/>
          <p:cNvPicPr/>
          <p:nvPr userDrawn="1"/>
        </p:nvPicPr>
        <p:blipFill>
          <a:blip r:embed="rId2">
            <a:extLst>
              <a:ext uri="{28A0092B-C50C-407E-A947-70E740481C1C}">
                <a14:useLocalDpi xmlns:a14="http://schemas.microsoft.com/office/drawing/2010/main"/>
              </a:ext>
            </a:extLst>
          </a:blip>
          <a:srcRect l="23256" t="5481" r="27077" b="12019"/>
          <a:stretch>
            <a:fillRect/>
          </a:stretch>
        </p:blipFill>
        <p:spPr bwMode="auto">
          <a:xfrm>
            <a:off x="11261603" y="6019800"/>
            <a:ext cx="673155" cy="657228"/>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6134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03F41C87-7AD9-4845-A077-840E4A0F3F06}" type="datetimeFigureOut">
              <a:rPr lang="en-US" smtClean="0"/>
              <a:t>5/2/2023</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2A013F82-EE5E-44EE-A61D-E31C6657F26F}" type="slidenum">
              <a:rPr lang="en-US" smtClean="0"/>
              <a:t>‹#›</a:t>
            </a:fld>
            <a:endParaRPr lang="en-US"/>
          </a:p>
        </p:txBody>
      </p:sp>
      <p:pic>
        <p:nvPicPr>
          <p:cNvPr id="5" name="Picture 4" descr="Description: Z:\FOLDER NI NERI\ACG Files\Forms\LOGO.JPG"/>
          <p:cNvPicPr/>
          <p:nvPr userDrawn="1"/>
        </p:nvPicPr>
        <p:blipFill>
          <a:blip r:embed="rId2">
            <a:extLst>
              <a:ext uri="{28A0092B-C50C-407E-A947-70E740481C1C}">
                <a14:useLocalDpi xmlns:a14="http://schemas.microsoft.com/office/drawing/2010/main"/>
              </a:ext>
            </a:extLst>
          </a:blip>
          <a:srcRect l="23256" t="5481" r="27077" b="12019"/>
          <a:stretch>
            <a:fillRect/>
          </a:stretch>
        </p:blipFill>
        <p:spPr bwMode="auto">
          <a:xfrm>
            <a:off x="11261603" y="6019800"/>
            <a:ext cx="673155" cy="657228"/>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5209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03F41C87-7AD9-4845-A077-840E4A0F3F06}" type="datetimeFigureOut">
              <a:rPr lang="en-US" smtClean="0"/>
              <a:t>5/2/2023</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2A013F82-EE5E-44EE-A61D-E31C6657F26F}" type="slidenum">
              <a:rPr lang="en-US" smtClean="0"/>
              <a:t>‹#›</a:t>
            </a:fld>
            <a:endParaRPr lang="en-US"/>
          </a:p>
        </p:txBody>
      </p:sp>
      <p:pic>
        <p:nvPicPr>
          <p:cNvPr id="8" name="Picture 7" descr="Description: Z:\FOLDER NI NERI\ACG Files\Forms\LOGO.JPG"/>
          <p:cNvPicPr/>
          <p:nvPr userDrawn="1"/>
        </p:nvPicPr>
        <p:blipFill>
          <a:blip r:embed="rId2">
            <a:extLst>
              <a:ext uri="{28A0092B-C50C-407E-A947-70E740481C1C}">
                <a14:useLocalDpi xmlns:a14="http://schemas.microsoft.com/office/drawing/2010/main"/>
              </a:ext>
            </a:extLst>
          </a:blip>
          <a:srcRect l="23256" t="5481" r="27077" b="12019"/>
          <a:stretch>
            <a:fillRect/>
          </a:stretch>
        </p:blipFill>
        <p:spPr bwMode="auto">
          <a:xfrm>
            <a:off x="11261603" y="6019800"/>
            <a:ext cx="673155" cy="657228"/>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6810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r>
              <a:rPr lang="en-US" noProof="0"/>
              <a:t>Click icon to add picture</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03F41C87-7AD9-4845-A077-840E4A0F3F06}" type="datetimeFigureOut">
              <a:rPr lang="en-US" smtClean="0"/>
              <a:pPr/>
              <a:t>5/2/2023</a:t>
            </a:fld>
            <a:endParaRPr lang="en-US"/>
          </a:p>
        </p:txBody>
      </p:sp>
      <p:sp>
        <p:nvSpPr>
          <p:cNvPr id="6" name="Footer Placeholder 4"/>
          <p:cNvSpPr>
            <a:spLocks noGrp="1"/>
          </p:cNvSpPr>
          <p:nvPr>
            <p:ph type="ftr" sz="quarter" idx="11"/>
          </p:nvPr>
        </p:nvSpPr>
        <p:spPr/>
        <p:txBody>
          <a:bodyPr/>
          <a:lstStyle>
            <a:lvl1pPr>
              <a:defRPr/>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2A013F82-EE5E-44EE-A61D-E31C6657F26F}" type="slidenum">
              <a:rPr lang="en-US" smtClean="0"/>
              <a:pPr/>
              <a:t>‹#›</a:t>
            </a:fld>
            <a:endParaRPr lang="en-US"/>
          </a:p>
        </p:txBody>
      </p:sp>
    </p:spTree>
    <p:extLst>
      <p:ext uri="{BB962C8B-B14F-4D97-AF65-F5344CB8AC3E}">
        <p14:creationId xmlns:p14="http://schemas.microsoft.com/office/powerpoint/2010/main" val="53580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pic>
        <p:nvPicPr>
          <p:cNvPr id="1026" name="Picture 6"/>
          <p:cNvPicPr>
            <a:picLocks noChangeAspect="1"/>
          </p:cNvPicPr>
          <p:nvPr/>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rot="-1789729">
            <a:off x="4867275" y="-342900"/>
            <a:ext cx="8877300" cy="929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838201" y="365127"/>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838201"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fld id="{03F41C87-7AD9-4845-A077-840E4A0F3F06}" type="datetimeFigureOut">
              <a:rPr lang="en-US" smtClean="0"/>
              <a:pPr/>
              <a:t>5/2/2023</a:t>
            </a:fld>
            <a:endParaRPr lang="en-US"/>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fld id="{2A013F82-EE5E-44EE-A61D-E31C6657F26F}" type="slidenum">
              <a:rPr lang="en-US" smtClean="0"/>
              <a:pPr/>
              <a:t>‹#›</a:t>
            </a:fld>
            <a:endParaRPr lang="en-US"/>
          </a:p>
        </p:txBody>
      </p:sp>
    </p:spTree>
    <p:extLst>
      <p:ext uri="{BB962C8B-B14F-4D97-AF65-F5344CB8AC3E}">
        <p14:creationId xmlns:p14="http://schemas.microsoft.com/office/powerpoint/2010/main" val="20660385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fontAlgn="base" hangingPunct="1">
        <a:lnSpc>
          <a:spcPct val="90000"/>
        </a:lnSpc>
        <a:spcBef>
          <a:spcPct val="0"/>
        </a:spcBef>
        <a:spcAft>
          <a:spcPct val="0"/>
        </a:spcAft>
        <a:defRPr sz="4399" kern="1200">
          <a:solidFill>
            <a:schemeClr val="tx1"/>
          </a:solidFill>
          <a:latin typeface="+mj-lt"/>
          <a:ea typeface="+mj-ea"/>
          <a:cs typeface="+mj-cs"/>
        </a:defRPr>
      </a:lvl1pPr>
      <a:lvl2pPr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5pPr>
      <a:lvl6pPr marL="457063"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6pPr>
      <a:lvl7pPr marL="914126"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7pPr>
      <a:lvl8pPr marL="1371189"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8pPr>
      <a:lvl9pPr marL="1828251"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9pPr>
    </p:titleStyle>
    <p:bodyStyle>
      <a:lvl1pPr marL="228531" indent="-228531" algn="l" rtl="0" eaLnBrk="1" fontAlgn="base" hangingPunct="1">
        <a:lnSpc>
          <a:spcPct val="90000"/>
        </a:lnSpc>
        <a:spcBef>
          <a:spcPts val="1000"/>
        </a:spcBef>
        <a:spcAft>
          <a:spcPct val="0"/>
        </a:spcAft>
        <a:buFont typeface="Arial" panose="020B0604020202020204" pitchFamily="34" charset="0"/>
        <a:buChar char="•"/>
        <a:defRPr sz="2799" kern="1200">
          <a:solidFill>
            <a:schemeClr val="tx1"/>
          </a:solidFill>
          <a:latin typeface="+mn-lt"/>
          <a:ea typeface="+mn-ea"/>
          <a:cs typeface="+mn-cs"/>
        </a:defRPr>
      </a:lvl1pPr>
      <a:lvl2pPr marL="685594" indent="-228531" algn="l" rtl="0" eaLnBrk="1" fontAlgn="base" hangingPunct="1">
        <a:lnSpc>
          <a:spcPct val="90000"/>
        </a:lnSpc>
        <a:spcBef>
          <a:spcPts val="500"/>
        </a:spcBef>
        <a:spcAft>
          <a:spcPct val="0"/>
        </a:spcAft>
        <a:buFont typeface="Arial" panose="020B0604020202020204" pitchFamily="34" charset="0"/>
        <a:buChar char="•"/>
        <a:defRPr sz="2399" kern="1200">
          <a:solidFill>
            <a:schemeClr val="tx1"/>
          </a:solidFill>
          <a:latin typeface="+mn-lt"/>
          <a:ea typeface="+mn-ea"/>
          <a:cs typeface="+mn-cs"/>
        </a:defRPr>
      </a:lvl2pPr>
      <a:lvl3pPr marL="1142657" indent="-228531" algn="l" rtl="0" eaLnBrk="1" fontAlgn="base" hangingPunct="1">
        <a:lnSpc>
          <a:spcPct val="90000"/>
        </a:lnSpc>
        <a:spcBef>
          <a:spcPts val="500"/>
        </a:spcBef>
        <a:spcAft>
          <a:spcPct val="0"/>
        </a:spcAft>
        <a:buFont typeface="Arial" panose="020B0604020202020204" pitchFamily="34" charset="0"/>
        <a:buChar char="•"/>
        <a:defRPr sz="1999" kern="1200">
          <a:solidFill>
            <a:schemeClr val="tx1"/>
          </a:solidFill>
          <a:latin typeface="+mn-lt"/>
          <a:ea typeface="+mn-ea"/>
          <a:cs typeface="+mn-cs"/>
        </a:defRPr>
      </a:lvl3pPr>
      <a:lvl4pPr marL="1599720" indent="-228531"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6783" indent="-228531"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85700" y="523433"/>
            <a:ext cx="7011200" cy="1021600"/>
          </a:xfrm>
          <a:prstGeom prst="rect">
            <a:avLst/>
          </a:prstGeom>
          <a:noFill/>
          <a:ln>
            <a:noFill/>
          </a:ln>
        </p:spPr>
        <p:txBody>
          <a:bodyPr spcFirstLastPara="1" wrap="square" lIns="91425" tIns="91425" rIns="91425" bIns="91425" anchor="ctr" anchorCtr="0"/>
          <a:lstStyle>
            <a:lvl1pPr lvl="0">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1pPr>
            <a:lvl2pPr lvl="1">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2pPr>
            <a:lvl3pPr lvl="2">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3pPr>
            <a:lvl4pPr lvl="3">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4pPr>
            <a:lvl5pPr lvl="4">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5pPr>
            <a:lvl6pPr lvl="5">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6pPr>
            <a:lvl7pPr lvl="6">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7pPr>
            <a:lvl8pPr lvl="7">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8pPr>
            <a:lvl9pPr lvl="8">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9pPr>
          </a:lstStyle>
          <a:p>
            <a:endParaRPr/>
          </a:p>
        </p:txBody>
      </p:sp>
      <p:sp>
        <p:nvSpPr>
          <p:cNvPr id="7" name="Google Shape;7;p1"/>
          <p:cNvSpPr txBox="1">
            <a:spLocks noGrp="1"/>
          </p:cNvSpPr>
          <p:nvPr>
            <p:ph type="body" idx="1"/>
          </p:nvPr>
        </p:nvSpPr>
        <p:spPr>
          <a:xfrm>
            <a:off x="1085700" y="1769800"/>
            <a:ext cx="8176800" cy="4194000"/>
          </a:xfrm>
          <a:prstGeom prst="rect">
            <a:avLst/>
          </a:prstGeom>
          <a:noFill/>
          <a:ln>
            <a:noFill/>
          </a:ln>
        </p:spPr>
        <p:txBody>
          <a:bodyPr spcFirstLastPara="1" wrap="square" lIns="91425" tIns="91425" rIns="91425" bIns="91425" anchor="ctr" anchorCtr="0"/>
          <a:lstStyle>
            <a:lvl1pPr marL="457200" lvl="0" indent="-381000">
              <a:spcBef>
                <a:spcPts val="6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1pPr>
            <a:lvl2pPr marL="914400" lvl="1"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2pPr>
            <a:lvl3pPr marL="1371600" lvl="2"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3pPr>
            <a:lvl4pPr marL="1828800" lvl="3"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4pPr>
            <a:lvl5pPr marL="2286000" lvl="4"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5pPr>
            <a:lvl6pPr marL="2743200" lvl="5"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6pPr>
            <a:lvl7pPr marL="3200400" lvl="6"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7pPr>
            <a:lvl8pPr marL="3657600" lvl="7"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8pPr>
            <a:lvl9pPr marL="4114800" lvl="8" indent="-381000">
              <a:spcBef>
                <a:spcPts val="1000"/>
              </a:spcBef>
              <a:spcAft>
                <a:spcPts val="100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9pPr>
          </a:lstStyle>
          <a:p>
            <a:endParaRPr/>
          </a:p>
        </p:txBody>
      </p:sp>
      <p:sp>
        <p:nvSpPr>
          <p:cNvPr id="8" name="Google Shape;8;p1"/>
          <p:cNvSpPr txBox="1">
            <a:spLocks noGrp="1"/>
          </p:cNvSpPr>
          <p:nvPr>
            <p:ph type="sldNum" idx="12"/>
          </p:nvPr>
        </p:nvSpPr>
        <p:spPr>
          <a:xfrm>
            <a:off x="10157333" y="6182000"/>
            <a:ext cx="1983200" cy="420800"/>
          </a:xfrm>
          <a:prstGeom prst="rect">
            <a:avLst/>
          </a:prstGeom>
          <a:noFill/>
          <a:ln>
            <a:noFill/>
          </a:ln>
        </p:spPr>
        <p:txBody>
          <a:bodyPr spcFirstLastPara="1" wrap="square" lIns="91425" tIns="91425" rIns="91425" bIns="91425" anchor="ctr" anchorCtr="0">
            <a:noAutofit/>
          </a:bodyPr>
          <a:lstStyle>
            <a:lvl1pPr lvl="0" algn="r">
              <a:buNone/>
              <a:defRPr sz="1600" b="1">
                <a:solidFill>
                  <a:srgbClr val="FFFFFF"/>
                </a:solidFill>
                <a:latin typeface="Roboto Condensed"/>
                <a:ea typeface="Roboto Condensed"/>
                <a:cs typeface="Roboto Condensed"/>
                <a:sym typeface="Roboto Condensed"/>
              </a:defRPr>
            </a:lvl1pPr>
            <a:lvl2pPr lvl="1" algn="r">
              <a:buNone/>
              <a:defRPr sz="1600" b="1">
                <a:solidFill>
                  <a:srgbClr val="FFFFFF"/>
                </a:solidFill>
                <a:latin typeface="Roboto Condensed"/>
                <a:ea typeface="Roboto Condensed"/>
                <a:cs typeface="Roboto Condensed"/>
                <a:sym typeface="Roboto Condensed"/>
              </a:defRPr>
            </a:lvl2pPr>
            <a:lvl3pPr lvl="2" algn="r">
              <a:buNone/>
              <a:defRPr sz="1600" b="1">
                <a:solidFill>
                  <a:srgbClr val="FFFFFF"/>
                </a:solidFill>
                <a:latin typeface="Roboto Condensed"/>
                <a:ea typeface="Roboto Condensed"/>
                <a:cs typeface="Roboto Condensed"/>
                <a:sym typeface="Roboto Condensed"/>
              </a:defRPr>
            </a:lvl3pPr>
            <a:lvl4pPr lvl="3" algn="r">
              <a:buNone/>
              <a:defRPr sz="1600" b="1">
                <a:solidFill>
                  <a:srgbClr val="FFFFFF"/>
                </a:solidFill>
                <a:latin typeface="Roboto Condensed"/>
                <a:ea typeface="Roboto Condensed"/>
                <a:cs typeface="Roboto Condensed"/>
                <a:sym typeface="Roboto Condensed"/>
              </a:defRPr>
            </a:lvl4pPr>
            <a:lvl5pPr lvl="4" algn="r">
              <a:buNone/>
              <a:defRPr sz="1600" b="1">
                <a:solidFill>
                  <a:srgbClr val="FFFFFF"/>
                </a:solidFill>
                <a:latin typeface="Roboto Condensed"/>
                <a:ea typeface="Roboto Condensed"/>
                <a:cs typeface="Roboto Condensed"/>
                <a:sym typeface="Roboto Condensed"/>
              </a:defRPr>
            </a:lvl5pPr>
            <a:lvl6pPr lvl="5" algn="r">
              <a:buNone/>
              <a:defRPr sz="1600" b="1">
                <a:solidFill>
                  <a:srgbClr val="FFFFFF"/>
                </a:solidFill>
                <a:latin typeface="Roboto Condensed"/>
                <a:ea typeface="Roboto Condensed"/>
                <a:cs typeface="Roboto Condensed"/>
                <a:sym typeface="Roboto Condensed"/>
              </a:defRPr>
            </a:lvl6pPr>
            <a:lvl7pPr lvl="6" algn="r">
              <a:buNone/>
              <a:defRPr sz="1600" b="1">
                <a:solidFill>
                  <a:srgbClr val="FFFFFF"/>
                </a:solidFill>
                <a:latin typeface="Roboto Condensed"/>
                <a:ea typeface="Roboto Condensed"/>
                <a:cs typeface="Roboto Condensed"/>
                <a:sym typeface="Roboto Condensed"/>
              </a:defRPr>
            </a:lvl7pPr>
            <a:lvl8pPr lvl="7" algn="r">
              <a:buNone/>
              <a:defRPr sz="1600" b="1">
                <a:solidFill>
                  <a:srgbClr val="FFFFFF"/>
                </a:solidFill>
                <a:latin typeface="Roboto Condensed"/>
                <a:ea typeface="Roboto Condensed"/>
                <a:cs typeface="Roboto Condensed"/>
                <a:sym typeface="Roboto Condensed"/>
              </a:defRPr>
            </a:lvl8pPr>
            <a:lvl9pPr lvl="8" algn="r">
              <a:buNone/>
              <a:defRPr sz="1600" b="1">
                <a:solidFill>
                  <a:srgbClr val="FFFFFF"/>
                </a:solidFill>
                <a:latin typeface="Roboto Condensed"/>
                <a:ea typeface="Roboto Condensed"/>
                <a:cs typeface="Roboto Condensed"/>
                <a:sym typeface="Roboto Condense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59039037"/>
      </p:ext>
    </p:extLst>
  </p:cSld>
  <p:clrMap bg1="lt1" tx1="dk1" bg2="dk2" tx2="lt2" accent1="accent1" accent2="accent2" accent3="accent3" accent4="accent4" accent5="accent5" accent6="accent6" hlink="hlink" folHlink="folHlink"/>
  <p:sldLayoutIdLst>
    <p:sldLayoutId id="2147483697" r:id="rId1"/>
    <p:sldLayoutId id="2147483698"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pic>
        <p:nvPicPr>
          <p:cNvPr id="1026" name="Picture 6"/>
          <p:cNvPicPr>
            <a:picLocks noChangeAspect="1"/>
          </p:cNvPicPr>
          <p:nvPr/>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rot="-1789729">
            <a:off x="4867275" y="-342900"/>
            <a:ext cx="8877300" cy="929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838201" y="365127"/>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838201"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fld id="{03F41C87-7AD9-4845-A077-840E4A0F3F06}" type="datetimeFigureOut">
              <a:rPr lang="en-US" smtClean="0"/>
              <a:pPr/>
              <a:t>5/2/2023</a:t>
            </a:fld>
            <a:endParaRPr lang="en-US"/>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fld id="{2A013F82-EE5E-44EE-A61D-E31C6657F26F}" type="slidenum">
              <a:rPr lang="en-US" smtClean="0"/>
              <a:pPr/>
              <a:t>‹#›</a:t>
            </a:fld>
            <a:endParaRPr lang="en-US"/>
          </a:p>
        </p:txBody>
      </p:sp>
    </p:spTree>
    <p:extLst>
      <p:ext uri="{BB962C8B-B14F-4D97-AF65-F5344CB8AC3E}">
        <p14:creationId xmlns:p14="http://schemas.microsoft.com/office/powerpoint/2010/main" val="222054741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fontAlgn="base" hangingPunct="1">
        <a:lnSpc>
          <a:spcPct val="90000"/>
        </a:lnSpc>
        <a:spcBef>
          <a:spcPct val="0"/>
        </a:spcBef>
        <a:spcAft>
          <a:spcPct val="0"/>
        </a:spcAft>
        <a:defRPr sz="4399" kern="1200">
          <a:solidFill>
            <a:schemeClr val="tx1"/>
          </a:solidFill>
          <a:latin typeface="+mj-lt"/>
          <a:ea typeface="+mj-ea"/>
          <a:cs typeface="+mj-cs"/>
        </a:defRPr>
      </a:lvl1pPr>
      <a:lvl2pPr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5pPr>
      <a:lvl6pPr marL="457063"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6pPr>
      <a:lvl7pPr marL="914126"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7pPr>
      <a:lvl8pPr marL="1371189"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8pPr>
      <a:lvl9pPr marL="1828251"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9pPr>
    </p:titleStyle>
    <p:bodyStyle>
      <a:lvl1pPr marL="228531" indent="-228531" algn="l" rtl="0" eaLnBrk="1" fontAlgn="base" hangingPunct="1">
        <a:lnSpc>
          <a:spcPct val="90000"/>
        </a:lnSpc>
        <a:spcBef>
          <a:spcPts val="1000"/>
        </a:spcBef>
        <a:spcAft>
          <a:spcPct val="0"/>
        </a:spcAft>
        <a:buFont typeface="Arial" panose="020B0604020202020204" pitchFamily="34" charset="0"/>
        <a:buChar char="•"/>
        <a:defRPr sz="2799" kern="1200">
          <a:solidFill>
            <a:schemeClr val="tx1"/>
          </a:solidFill>
          <a:latin typeface="+mn-lt"/>
          <a:ea typeface="+mn-ea"/>
          <a:cs typeface="+mn-cs"/>
        </a:defRPr>
      </a:lvl1pPr>
      <a:lvl2pPr marL="685594" indent="-228531" algn="l" rtl="0" eaLnBrk="1" fontAlgn="base" hangingPunct="1">
        <a:lnSpc>
          <a:spcPct val="90000"/>
        </a:lnSpc>
        <a:spcBef>
          <a:spcPts val="500"/>
        </a:spcBef>
        <a:spcAft>
          <a:spcPct val="0"/>
        </a:spcAft>
        <a:buFont typeface="Arial" panose="020B0604020202020204" pitchFamily="34" charset="0"/>
        <a:buChar char="•"/>
        <a:defRPr sz="2399" kern="1200">
          <a:solidFill>
            <a:schemeClr val="tx1"/>
          </a:solidFill>
          <a:latin typeface="+mn-lt"/>
          <a:ea typeface="+mn-ea"/>
          <a:cs typeface="+mn-cs"/>
        </a:defRPr>
      </a:lvl2pPr>
      <a:lvl3pPr marL="1142657" indent="-228531" algn="l" rtl="0" eaLnBrk="1" fontAlgn="base" hangingPunct="1">
        <a:lnSpc>
          <a:spcPct val="90000"/>
        </a:lnSpc>
        <a:spcBef>
          <a:spcPts val="500"/>
        </a:spcBef>
        <a:spcAft>
          <a:spcPct val="0"/>
        </a:spcAft>
        <a:buFont typeface="Arial" panose="020B0604020202020204" pitchFamily="34" charset="0"/>
        <a:buChar char="•"/>
        <a:defRPr sz="1999" kern="1200">
          <a:solidFill>
            <a:schemeClr val="tx1"/>
          </a:solidFill>
          <a:latin typeface="+mn-lt"/>
          <a:ea typeface="+mn-ea"/>
          <a:cs typeface="+mn-cs"/>
        </a:defRPr>
      </a:lvl3pPr>
      <a:lvl4pPr marL="1599720" indent="-228531"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6783" indent="-228531"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pic>
        <p:nvPicPr>
          <p:cNvPr id="1026" name="Picture 6"/>
          <p:cNvPicPr>
            <a:picLocks noChangeAspect="1"/>
          </p:cNvPicPr>
          <p:nvPr/>
        </p:nvPicPr>
        <p:blipFill>
          <a:blip r:embed="rId14">
            <a:lum bright="70000" contrast="-70000"/>
            <a:extLst>
              <a:ext uri="{28A0092B-C50C-407E-A947-70E740481C1C}">
                <a14:useLocalDpi xmlns:a14="http://schemas.microsoft.com/office/drawing/2010/main" val="0"/>
              </a:ext>
            </a:extLst>
          </a:blip>
          <a:srcRect/>
          <a:stretch>
            <a:fillRect/>
          </a:stretch>
        </p:blipFill>
        <p:spPr bwMode="auto">
          <a:xfrm rot="-1789729">
            <a:off x="4839060" y="-350318"/>
            <a:ext cx="8877300" cy="929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838201" y="365127"/>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838201"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endParaRPr lang="en-US"/>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fld id="{2A013F82-EE5E-44EE-A61D-E31C6657F26F}" type="slidenum">
              <a:rPr lang="en-US" smtClean="0"/>
              <a:pPr/>
              <a:t>‹#›</a:t>
            </a:fld>
            <a:endParaRPr lang="en-US"/>
          </a:p>
        </p:txBody>
      </p:sp>
    </p:spTree>
    <p:extLst>
      <p:ext uri="{BB962C8B-B14F-4D97-AF65-F5344CB8AC3E}">
        <p14:creationId xmlns:p14="http://schemas.microsoft.com/office/powerpoint/2010/main" val="4123848798"/>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hf sldNum="0" hdr="0" ftr="0" dt="0"/>
  <p:txStyles>
    <p:titleStyle>
      <a:lvl1pPr algn="l" rtl="0" eaLnBrk="1" fontAlgn="base" hangingPunct="1">
        <a:lnSpc>
          <a:spcPct val="90000"/>
        </a:lnSpc>
        <a:spcBef>
          <a:spcPct val="0"/>
        </a:spcBef>
        <a:spcAft>
          <a:spcPct val="0"/>
        </a:spcAft>
        <a:defRPr sz="4399" kern="1200">
          <a:solidFill>
            <a:schemeClr val="tx1"/>
          </a:solidFill>
          <a:latin typeface="+mj-lt"/>
          <a:ea typeface="+mj-ea"/>
          <a:cs typeface="+mj-cs"/>
        </a:defRPr>
      </a:lvl1pPr>
      <a:lvl2pPr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5pPr>
      <a:lvl6pPr marL="457063"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6pPr>
      <a:lvl7pPr marL="914126"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7pPr>
      <a:lvl8pPr marL="1371189"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8pPr>
      <a:lvl9pPr marL="1828251"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9pPr>
    </p:titleStyle>
    <p:bodyStyle>
      <a:lvl1pPr marL="228531" indent="-228531" algn="l" rtl="0" eaLnBrk="1" fontAlgn="base" hangingPunct="1">
        <a:lnSpc>
          <a:spcPct val="90000"/>
        </a:lnSpc>
        <a:spcBef>
          <a:spcPts val="1000"/>
        </a:spcBef>
        <a:spcAft>
          <a:spcPct val="0"/>
        </a:spcAft>
        <a:buFont typeface="Arial" panose="020B0604020202020204" pitchFamily="34" charset="0"/>
        <a:buChar char="•"/>
        <a:defRPr sz="2799" kern="1200">
          <a:solidFill>
            <a:schemeClr val="tx1"/>
          </a:solidFill>
          <a:latin typeface="+mn-lt"/>
          <a:ea typeface="+mn-ea"/>
          <a:cs typeface="+mn-cs"/>
        </a:defRPr>
      </a:lvl1pPr>
      <a:lvl2pPr marL="685594" indent="-228531" algn="l" rtl="0" eaLnBrk="1" fontAlgn="base" hangingPunct="1">
        <a:lnSpc>
          <a:spcPct val="90000"/>
        </a:lnSpc>
        <a:spcBef>
          <a:spcPts val="500"/>
        </a:spcBef>
        <a:spcAft>
          <a:spcPct val="0"/>
        </a:spcAft>
        <a:buFont typeface="Arial" panose="020B0604020202020204" pitchFamily="34" charset="0"/>
        <a:buChar char="•"/>
        <a:defRPr sz="2399" kern="1200">
          <a:solidFill>
            <a:schemeClr val="tx1"/>
          </a:solidFill>
          <a:latin typeface="+mn-lt"/>
          <a:ea typeface="+mn-ea"/>
          <a:cs typeface="+mn-cs"/>
        </a:defRPr>
      </a:lvl2pPr>
      <a:lvl3pPr marL="1142657" indent="-228531" algn="l" rtl="0" eaLnBrk="1" fontAlgn="base" hangingPunct="1">
        <a:lnSpc>
          <a:spcPct val="90000"/>
        </a:lnSpc>
        <a:spcBef>
          <a:spcPts val="500"/>
        </a:spcBef>
        <a:spcAft>
          <a:spcPct val="0"/>
        </a:spcAft>
        <a:buFont typeface="Arial" panose="020B0604020202020204" pitchFamily="34" charset="0"/>
        <a:buChar char="•"/>
        <a:defRPr sz="1999" kern="1200">
          <a:solidFill>
            <a:schemeClr val="tx1"/>
          </a:solidFill>
          <a:latin typeface="+mn-lt"/>
          <a:ea typeface="+mn-ea"/>
          <a:cs typeface="+mn-cs"/>
        </a:defRPr>
      </a:lvl3pPr>
      <a:lvl4pPr marL="1599720" indent="-228531"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6783" indent="-228531"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hyperlink" Target="https://www.facebook.com/jr.jhed.avila"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hyperlink" Target="https://www.facebook.com/jr.jhed.avila"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hyperlink" Target="https://www.facebook.com/marketplace/item/640552873924174"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0" name="Rectangle 1">
            <a:extLst>
              <a:ext uri="{FF2B5EF4-FFF2-40B4-BE49-F238E27FC236}">
                <a16:creationId xmlns:a16="http://schemas.microsoft.com/office/drawing/2014/main" id="{703C6F8F-3655-FAF4-4ECA-01048845CF4C}"/>
              </a:ext>
            </a:extLst>
          </p:cNvPr>
          <p:cNvSpPr>
            <a:spLocks noChangeArrowheads="1"/>
          </p:cNvSpPr>
          <p:nvPr/>
        </p:nvSpPr>
        <p:spPr bwMode="auto">
          <a:xfrm>
            <a:off x="236487" y="1685272"/>
            <a:ext cx="8194994"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ct val="0"/>
              </a:spcAft>
            </a:pPr>
            <a:r>
              <a:rPr lang="en-PH" sz="44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BEST PRACTICE IN USING TECHNOLOGIES IN IPR ENFORCEMENT</a:t>
            </a:r>
            <a:endParaRPr lang="en-PH"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B3139B3-1F9D-D33A-ABF6-2B52476F1D46}"/>
              </a:ext>
            </a:extLst>
          </p:cNvPr>
          <p:cNvSpPr>
            <a:spLocks noChangeArrowheads="1"/>
          </p:cNvSpPr>
          <p:nvPr/>
        </p:nvSpPr>
        <p:spPr bwMode="auto">
          <a:xfrm>
            <a:off x="373563" y="3972399"/>
            <a:ext cx="792084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ct val="0"/>
              </a:spcAft>
            </a:pPr>
            <a:r>
              <a:rPr lang="en-PH"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PLTCOL JAY D GUILLERMO</a:t>
            </a:r>
          </a:p>
          <a:p>
            <a:pPr algn="ctr" fontAlgn="base">
              <a:spcBef>
                <a:spcPct val="0"/>
              </a:spcBef>
              <a:spcAft>
                <a:spcPct val="0"/>
              </a:spcAft>
            </a:pPr>
            <a:r>
              <a:rPr lang="en-PH"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Acting Chief, CRU-PNP ACG</a:t>
            </a:r>
          </a:p>
        </p:txBody>
      </p:sp>
      <p:pic>
        <p:nvPicPr>
          <p:cNvPr id="3" name="Picture 2">
            <a:extLst>
              <a:ext uri="{FF2B5EF4-FFF2-40B4-BE49-F238E27FC236}">
                <a16:creationId xmlns:a16="http://schemas.microsoft.com/office/drawing/2014/main" id="{45814276-330A-3884-8BF6-DD30AA5F3F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5891" y="3286499"/>
            <a:ext cx="2229622" cy="222365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6" name="Rectangle 5">
            <a:extLst>
              <a:ext uri="{FF2B5EF4-FFF2-40B4-BE49-F238E27FC236}">
                <a16:creationId xmlns:a16="http://schemas.microsoft.com/office/drawing/2014/main" id="{02C285EA-C9CB-91E3-44F8-DCEE10FC8BEA}"/>
              </a:ext>
            </a:extLst>
          </p:cNvPr>
          <p:cNvSpPr/>
          <p:nvPr/>
        </p:nvSpPr>
        <p:spPr>
          <a:xfrm>
            <a:off x="128649" y="761597"/>
            <a:ext cx="8468139" cy="523220"/>
          </a:xfrm>
          <a:prstGeom prst="rect">
            <a:avLst/>
          </a:prstGeom>
        </p:spPr>
        <p:txBody>
          <a:bodyPr wrap="square">
            <a:spAutoFit/>
          </a:bodyPr>
          <a:lstStyle/>
          <a:p>
            <a:pPr algn="just"/>
            <a:r>
              <a:rPr lang="en-US" sz="2800" b="1" dirty="0">
                <a:solidFill>
                  <a:schemeClr val="bg1"/>
                </a:solidFill>
                <a:latin typeface="Arial" panose="020B0604020202020204" pitchFamily="34" charset="0"/>
                <a:cs typeface="Arial" panose="020B0604020202020204" pitchFamily="34" charset="0"/>
              </a:rPr>
              <a:t>CASE STUDY 1</a:t>
            </a:r>
          </a:p>
        </p:txBody>
      </p:sp>
      <p:sp>
        <p:nvSpPr>
          <p:cNvPr id="2" name="Rectangle 1">
            <a:extLst>
              <a:ext uri="{FF2B5EF4-FFF2-40B4-BE49-F238E27FC236}">
                <a16:creationId xmlns:a16="http://schemas.microsoft.com/office/drawing/2014/main" id="{E63D4712-4D32-BE3E-C50A-20D549F2D137}"/>
              </a:ext>
            </a:extLst>
          </p:cNvPr>
          <p:cNvSpPr/>
          <p:nvPr/>
        </p:nvSpPr>
        <p:spPr>
          <a:xfrm>
            <a:off x="128649" y="2157133"/>
            <a:ext cx="11770426" cy="584775"/>
          </a:xfrm>
          <a:prstGeom prst="rect">
            <a:avLst/>
          </a:prstGeom>
        </p:spPr>
        <p:txBody>
          <a:bodyPr wrap="square">
            <a:spAutoFit/>
          </a:bodyPr>
          <a:lstStyle/>
          <a:p>
            <a:pPr algn="just"/>
            <a:endParaRPr lang="en-PH" sz="3200" b="1" dirty="0"/>
          </a:p>
        </p:txBody>
      </p:sp>
      <p:sp>
        <p:nvSpPr>
          <p:cNvPr id="5" name="TextBox 4">
            <a:extLst>
              <a:ext uri="{FF2B5EF4-FFF2-40B4-BE49-F238E27FC236}">
                <a16:creationId xmlns:a16="http://schemas.microsoft.com/office/drawing/2014/main" id="{3915713F-8EB2-E8F4-AAFD-D6363221932E}"/>
              </a:ext>
            </a:extLst>
          </p:cNvPr>
          <p:cNvSpPr txBox="1"/>
          <p:nvPr/>
        </p:nvSpPr>
        <p:spPr>
          <a:xfrm>
            <a:off x="292925" y="2157133"/>
            <a:ext cx="11770426" cy="1477328"/>
          </a:xfrm>
          <a:prstGeom prst="rect">
            <a:avLst/>
          </a:prstGeom>
          <a:noFill/>
        </p:spPr>
        <p:txBody>
          <a:bodyPr wrap="square">
            <a:spAutoFit/>
          </a:bodyPr>
          <a:lstStyle/>
          <a:p>
            <a:pPr algn="just"/>
            <a:r>
              <a:rPr lang="en-US" b="1" dirty="0">
                <a:solidFill>
                  <a:srgbClr val="002060"/>
                </a:solidFill>
                <a:effectLst/>
                <a:ea typeface="Calibri" panose="020F0502020204030204" pitchFamily="34" charset="0"/>
              </a:rPr>
              <a:t>On April 28, 2022</a:t>
            </a:r>
          </a:p>
          <a:p>
            <a:pPr algn="just"/>
            <a:r>
              <a:rPr lang="en-US" b="1" dirty="0">
                <a:solidFill>
                  <a:srgbClr val="002060"/>
                </a:solidFill>
              </a:rPr>
              <a:t>	</a:t>
            </a:r>
          </a:p>
          <a:p>
            <a:pPr marL="742950" lvl="1" indent="-285750" algn="just">
              <a:buFont typeface="Wingdings" pitchFamily="2" charset="2"/>
              <a:buChar char="ü"/>
            </a:pPr>
            <a:r>
              <a:rPr lang="en-US" b="1" dirty="0">
                <a:solidFill>
                  <a:srgbClr val="002060"/>
                </a:solidFill>
                <a:ea typeface="Calibri" panose="020F0502020204030204" pitchFamily="34" charset="0"/>
              </a:rPr>
              <a:t>A</a:t>
            </a:r>
            <a:r>
              <a:rPr lang="en-US" sz="1800" b="1" dirty="0">
                <a:solidFill>
                  <a:srgbClr val="002060"/>
                </a:solidFill>
                <a:effectLst/>
                <a:ea typeface="Calibri" panose="020F0502020204030204" pitchFamily="34" charset="0"/>
              </a:rPr>
              <a:t>nother transaction to Ms. S for ten (10) boxes of </a:t>
            </a:r>
            <a:r>
              <a:rPr lang="en-US" sz="1800" b="1" dirty="0" err="1">
                <a:solidFill>
                  <a:srgbClr val="002060"/>
                </a:solidFill>
                <a:effectLst/>
                <a:ea typeface="Calibri" panose="020F0502020204030204" pitchFamily="34" charset="0"/>
              </a:rPr>
              <a:t>Moluxin</a:t>
            </a:r>
            <a:r>
              <a:rPr lang="en-US" sz="1800" b="1" dirty="0">
                <a:solidFill>
                  <a:srgbClr val="002060"/>
                </a:solidFill>
                <a:effectLst/>
                <a:ea typeface="Calibri" panose="020F0502020204030204" pitchFamily="34" charset="0"/>
              </a:rPr>
              <a:t> 200 (</a:t>
            </a:r>
            <a:r>
              <a:rPr lang="en-US" sz="1800" b="1" dirty="0" err="1">
                <a:solidFill>
                  <a:srgbClr val="002060"/>
                </a:solidFill>
                <a:effectLst/>
                <a:ea typeface="Calibri" panose="020F0502020204030204" pitchFamily="34" charset="0"/>
              </a:rPr>
              <a:t>Molnupiravir</a:t>
            </a:r>
            <a:r>
              <a:rPr lang="en-US" sz="1800" b="1" dirty="0">
                <a:solidFill>
                  <a:srgbClr val="002060"/>
                </a:solidFill>
                <a:effectLst/>
                <a:ea typeface="Calibri" panose="020F0502020204030204" pitchFamily="34" charset="0"/>
              </a:rPr>
              <a:t>) </a:t>
            </a:r>
          </a:p>
          <a:p>
            <a:pPr marL="742950" lvl="1" indent="-285750" algn="just">
              <a:buFont typeface="Wingdings" pitchFamily="2" charset="2"/>
              <a:buChar char="ü"/>
            </a:pPr>
            <a:r>
              <a:rPr lang="en-US" sz="1800" b="1" dirty="0">
                <a:solidFill>
                  <a:srgbClr val="002060"/>
                </a:solidFill>
                <a:effectLst/>
                <a:ea typeface="Calibri" panose="020F0502020204030204" pitchFamily="34" charset="0"/>
              </a:rPr>
              <a:t>Amounting to nineteen thousand pesos (</a:t>
            </a:r>
            <a:r>
              <a:rPr lang="en-US" sz="1800" b="1" dirty="0" err="1">
                <a:solidFill>
                  <a:srgbClr val="002060"/>
                </a:solidFill>
                <a:effectLst/>
                <a:ea typeface="Calibri" panose="020F0502020204030204" pitchFamily="34" charset="0"/>
              </a:rPr>
              <a:t>Php</a:t>
            </a:r>
            <a:r>
              <a:rPr lang="en-US" sz="1800" b="1" dirty="0">
                <a:solidFill>
                  <a:srgbClr val="002060"/>
                </a:solidFill>
                <a:effectLst/>
                <a:ea typeface="Calibri" panose="020F0502020204030204" pitchFamily="34" charset="0"/>
              </a:rPr>
              <a:t> 19,000.00) </a:t>
            </a:r>
          </a:p>
          <a:p>
            <a:pPr marL="742950" lvl="1" indent="-285750" algn="just">
              <a:buFont typeface="Wingdings" pitchFamily="2" charset="2"/>
              <a:buChar char="ü"/>
            </a:pPr>
            <a:r>
              <a:rPr lang="en-US" b="1" dirty="0">
                <a:solidFill>
                  <a:srgbClr val="002060"/>
                </a:solidFill>
                <a:ea typeface="Calibri" panose="020F0502020204030204" pitchFamily="34" charset="0"/>
              </a:rPr>
              <a:t>T</a:t>
            </a:r>
            <a:r>
              <a:rPr lang="en-US" sz="1800" b="1" dirty="0">
                <a:solidFill>
                  <a:srgbClr val="002060"/>
                </a:solidFill>
                <a:effectLst/>
                <a:ea typeface="Calibri" panose="020F0502020204030204" pitchFamily="34" charset="0"/>
              </a:rPr>
              <a:t>o be delivered on the following week</a:t>
            </a:r>
            <a:r>
              <a:rPr lang="en-PH" b="1" dirty="0">
                <a:solidFill>
                  <a:srgbClr val="002060"/>
                </a:solidFill>
                <a:effectLst/>
              </a:rPr>
              <a:t> </a:t>
            </a:r>
            <a:endParaRPr lang="en-PH" b="1" dirty="0">
              <a:solidFill>
                <a:srgbClr val="002060"/>
              </a:solidFill>
              <a:ea typeface="Calibri" panose="020F0502020204030204" pitchFamily="34" charset="0"/>
            </a:endParaRPr>
          </a:p>
        </p:txBody>
      </p:sp>
      <p:sp>
        <p:nvSpPr>
          <p:cNvPr id="7" name="TextBox 6">
            <a:extLst>
              <a:ext uri="{FF2B5EF4-FFF2-40B4-BE49-F238E27FC236}">
                <a16:creationId xmlns:a16="http://schemas.microsoft.com/office/drawing/2014/main" id="{B0CA1D9E-A484-CE8E-A719-415784ED7668}"/>
              </a:ext>
            </a:extLst>
          </p:cNvPr>
          <p:cNvSpPr txBox="1"/>
          <p:nvPr/>
        </p:nvSpPr>
        <p:spPr>
          <a:xfrm>
            <a:off x="292925" y="4059214"/>
            <a:ext cx="11770426" cy="1200329"/>
          </a:xfrm>
          <a:prstGeom prst="rect">
            <a:avLst/>
          </a:prstGeom>
          <a:noFill/>
        </p:spPr>
        <p:txBody>
          <a:bodyPr wrap="square">
            <a:spAutoFit/>
          </a:bodyPr>
          <a:lstStyle/>
          <a:p>
            <a:pPr algn="just"/>
            <a:r>
              <a:rPr lang="en-US" b="1" dirty="0">
                <a:solidFill>
                  <a:srgbClr val="002060"/>
                </a:solidFill>
                <a:effectLst/>
                <a:ea typeface="Calibri" panose="020F0502020204030204" pitchFamily="34" charset="0"/>
              </a:rPr>
              <a:t>On May 1, 2022</a:t>
            </a:r>
          </a:p>
          <a:p>
            <a:pPr algn="just"/>
            <a:r>
              <a:rPr lang="en-US" b="1" dirty="0">
                <a:solidFill>
                  <a:srgbClr val="002060"/>
                </a:solidFill>
              </a:rPr>
              <a:t>	</a:t>
            </a:r>
          </a:p>
          <a:p>
            <a:pPr marL="742950" lvl="1" indent="-285750" algn="just">
              <a:buFont typeface="Wingdings" pitchFamily="2" charset="2"/>
              <a:buChar char="ü"/>
            </a:pPr>
            <a:r>
              <a:rPr lang="en-US" b="1" dirty="0">
                <a:solidFill>
                  <a:srgbClr val="002060"/>
                </a:solidFill>
                <a:ea typeface="Calibri" panose="020F0502020204030204" pitchFamily="34" charset="0"/>
              </a:rPr>
              <a:t>T</a:t>
            </a:r>
            <a:r>
              <a:rPr lang="en-US" sz="1800" b="1" dirty="0">
                <a:solidFill>
                  <a:srgbClr val="002060"/>
                </a:solidFill>
                <a:effectLst/>
                <a:ea typeface="Calibri" panose="020F0502020204030204" pitchFamily="34" charset="0"/>
              </a:rPr>
              <a:t>en (10) boxes of </a:t>
            </a:r>
            <a:r>
              <a:rPr lang="en-US" sz="1800" b="1" dirty="0" err="1">
                <a:solidFill>
                  <a:srgbClr val="002060"/>
                </a:solidFill>
                <a:effectLst/>
                <a:ea typeface="Calibri" panose="020F0502020204030204" pitchFamily="34" charset="0"/>
              </a:rPr>
              <a:t>Moluxin</a:t>
            </a:r>
            <a:r>
              <a:rPr lang="en-US" sz="1800" b="1" dirty="0">
                <a:solidFill>
                  <a:srgbClr val="002060"/>
                </a:solidFill>
                <a:effectLst/>
                <a:ea typeface="Calibri" panose="020F0502020204030204" pitchFamily="34" charset="0"/>
              </a:rPr>
              <a:t> 200 (</a:t>
            </a:r>
            <a:r>
              <a:rPr lang="en-US" sz="1800" b="1" dirty="0" err="1">
                <a:solidFill>
                  <a:srgbClr val="002060"/>
                </a:solidFill>
                <a:effectLst/>
                <a:ea typeface="Calibri" panose="020F0502020204030204" pitchFamily="34" charset="0"/>
              </a:rPr>
              <a:t>Molnupiravir</a:t>
            </a:r>
            <a:r>
              <a:rPr lang="en-US" sz="1800" b="1" dirty="0">
                <a:solidFill>
                  <a:srgbClr val="002060"/>
                </a:solidFill>
                <a:effectLst/>
                <a:ea typeface="Calibri" panose="020F0502020204030204" pitchFamily="34" charset="0"/>
              </a:rPr>
              <a:t>) was ready for shipment </a:t>
            </a:r>
          </a:p>
          <a:p>
            <a:pPr marL="742950" lvl="1" indent="-285750" algn="just">
              <a:buFont typeface="Wingdings" pitchFamily="2" charset="2"/>
              <a:buChar char="ü"/>
            </a:pPr>
            <a:r>
              <a:rPr lang="en-US" b="1" dirty="0">
                <a:solidFill>
                  <a:srgbClr val="002060"/>
                </a:solidFill>
                <a:ea typeface="Calibri" panose="020F0502020204030204" pitchFamily="34" charset="0"/>
              </a:rPr>
              <a:t>S</a:t>
            </a:r>
            <a:r>
              <a:rPr lang="en-US" sz="1800" b="1" dirty="0">
                <a:solidFill>
                  <a:srgbClr val="002060"/>
                </a:solidFill>
                <a:effectLst/>
                <a:ea typeface="Calibri" panose="020F0502020204030204" pitchFamily="34" charset="0"/>
              </a:rPr>
              <a:t>ix (6) boxes of </a:t>
            </a:r>
            <a:r>
              <a:rPr lang="en-US" sz="1800" b="1" dirty="0" err="1">
                <a:solidFill>
                  <a:srgbClr val="002060"/>
                </a:solidFill>
                <a:effectLst/>
                <a:ea typeface="Calibri" panose="020F0502020204030204" pitchFamily="34" charset="0"/>
              </a:rPr>
              <a:t>Moluxin</a:t>
            </a:r>
            <a:r>
              <a:rPr lang="en-US" sz="1800" b="1" dirty="0">
                <a:solidFill>
                  <a:srgbClr val="002060"/>
                </a:solidFill>
                <a:effectLst/>
                <a:ea typeface="Calibri" panose="020F0502020204030204" pitchFamily="34" charset="0"/>
              </a:rPr>
              <a:t> 200 (</a:t>
            </a:r>
            <a:r>
              <a:rPr lang="en-US" sz="1800" b="1" dirty="0" err="1">
                <a:solidFill>
                  <a:srgbClr val="002060"/>
                </a:solidFill>
                <a:effectLst/>
                <a:ea typeface="Calibri" panose="020F0502020204030204" pitchFamily="34" charset="0"/>
              </a:rPr>
              <a:t>Molnupiravir</a:t>
            </a:r>
            <a:r>
              <a:rPr lang="en-US" sz="1800" b="1" dirty="0">
                <a:solidFill>
                  <a:srgbClr val="002060"/>
                </a:solidFill>
                <a:effectLst/>
                <a:ea typeface="Calibri" panose="020F0502020204030204" pitchFamily="34" charset="0"/>
              </a:rPr>
              <a:t>) was only ordered for delivery</a:t>
            </a:r>
            <a:endParaRPr lang="en-PH" b="1" dirty="0">
              <a:solidFill>
                <a:srgbClr val="002060"/>
              </a:solidFill>
              <a:effectLst/>
              <a:ea typeface="Times New Roman" panose="02020603050405020304" pitchFamily="18" charset="0"/>
            </a:endParaRPr>
          </a:p>
        </p:txBody>
      </p:sp>
      <p:pic>
        <p:nvPicPr>
          <p:cNvPr id="3" name="Picture 2">
            <a:extLst>
              <a:ext uri="{FF2B5EF4-FFF2-40B4-BE49-F238E27FC236}">
                <a16:creationId xmlns:a16="http://schemas.microsoft.com/office/drawing/2014/main" id="{3D3B2294-EAB5-4305-471E-AC9AF28C78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2652" y="233133"/>
            <a:ext cx="1475785" cy="1475784"/>
          </a:xfrm>
          <a:prstGeom prst="rect">
            <a:avLst/>
          </a:prstGeom>
        </p:spPr>
      </p:pic>
    </p:spTree>
    <p:extLst>
      <p:ext uri="{BB962C8B-B14F-4D97-AF65-F5344CB8AC3E}">
        <p14:creationId xmlns:p14="http://schemas.microsoft.com/office/powerpoint/2010/main" val="2887274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6" name="Rectangle 5">
            <a:extLst>
              <a:ext uri="{FF2B5EF4-FFF2-40B4-BE49-F238E27FC236}">
                <a16:creationId xmlns:a16="http://schemas.microsoft.com/office/drawing/2014/main" id="{02C285EA-C9CB-91E3-44F8-DCEE10FC8BEA}"/>
              </a:ext>
            </a:extLst>
          </p:cNvPr>
          <p:cNvSpPr/>
          <p:nvPr/>
        </p:nvSpPr>
        <p:spPr>
          <a:xfrm>
            <a:off x="128649" y="761597"/>
            <a:ext cx="8468139" cy="523220"/>
          </a:xfrm>
          <a:prstGeom prst="rect">
            <a:avLst/>
          </a:prstGeom>
        </p:spPr>
        <p:txBody>
          <a:bodyPr wrap="square">
            <a:spAutoFit/>
          </a:bodyPr>
          <a:lstStyle/>
          <a:p>
            <a:pPr algn="just"/>
            <a:r>
              <a:rPr lang="en-US" sz="2800" b="1" dirty="0">
                <a:solidFill>
                  <a:schemeClr val="bg1"/>
                </a:solidFill>
                <a:latin typeface="Arial" panose="020B0604020202020204" pitchFamily="34" charset="0"/>
                <a:cs typeface="Arial" panose="020B0604020202020204" pitchFamily="34" charset="0"/>
              </a:rPr>
              <a:t>CASE STUDY 1</a:t>
            </a:r>
          </a:p>
        </p:txBody>
      </p:sp>
      <p:sp>
        <p:nvSpPr>
          <p:cNvPr id="2" name="Rectangle 1">
            <a:extLst>
              <a:ext uri="{FF2B5EF4-FFF2-40B4-BE49-F238E27FC236}">
                <a16:creationId xmlns:a16="http://schemas.microsoft.com/office/drawing/2014/main" id="{E63D4712-4D32-BE3E-C50A-20D549F2D137}"/>
              </a:ext>
            </a:extLst>
          </p:cNvPr>
          <p:cNvSpPr/>
          <p:nvPr/>
        </p:nvSpPr>
        <p:spPr>
          <a:xfrm>
            <a:off x="128649" y="2157133"/>
            <a:ext cx="11770426" cy="584775"/>
          </a:xfrm>
          <a:prstGeom prst="rect">
            <a:avLst/>
          </a:prstGeom>
        </p:spPr>
        <p:txBody>
          <a:bodyPr wrap="square">
            <a:spAutoFit/>
          </a:bodyPr>
          <a:lstStyle/>
          <a:p>
            <a:pPr algn="just"/>
            <a:endParaRPr lang="en-PH" sz="3200" b="1" dirty="0"/>
          </a:p>
        </p:txBody>
      </p:sp>
      <p:sp>
        <p:nvSpPr>
          <p:cNvPr id="5" name="TextBox 4">
            <a:extLst>
              <a:ext uri="{FF2B5EF4-FFF2-40B4-BE49-F238E27FC236}">
                <a16:creationId xmlns:a16="http://schemas.microsoft.com/office/drawing/2014/main" id="{3915713F-8EB2-E8F4-AAFD-D6363221932E}"/>
              </a:ext>
            </a:extLst>
          </p:cNvPr>
          <p:cNvSpPr txBox="1"/>
          <p:nvPr/>
        </p:nvSpPr>
        <p:spPr>
          <a:xfrm>
            <a:off x="292925" y="2157133"/>
            <a:ext cx="11770426" cy="1200329"/>
          </a:xfrm>
          <a:prstGeom prst="rect">
            <a:avLst/>
          </a:prstGeom>
          <a:noFill/>
        </p:spPr>
        <p:txBody>
          <a:bodyPr wrap="square">
            <a:spAutoFit/>
          </a:bodyPr>
          <a:lstStyle/>
          <a:p>
            <a:pPr algn="just"/>
            <a:r>
              <a:rPr lang="en-US" b="1" dirty="0">
                <a:solidFill>
                  <a:srgbClr val="002060"/>
                </a:solidFill>
                <a:effectLst/>
                <a:ea typeface="Calibri" panose="020F0502020204030204" pitchFamily="34" charset="0"/>
              </a:rPr>
              <a:t>On May 3, 2022</a:t>
            </a:r>
          </a:p>
          <a:p>
            <a:pPr algn="just"/>
            <a:r>
              <a:rPr lang="en-US" b="1" dirty="0">
                <a:solidFill>
                  <a:srgbClr val="002060"/>
                </a:solidFill>
              </a:rPr>
              <a:t>	</a:t>
            </a:r>
          </a:p>
          <a:p>
            <a:pPr marL="742950" lvl="1" indent="-285750" algn="just">
              <a:buFont typeface="Wingdings" pitchFamily="2" charset="2"/>
              <a:buChar char="ü"/>
            </a:pPr>
            <a:r>
              <a:rPr lang="en-US" b="1" dirty="0">
                <a:solidFill>
                  <a:srgbClr val="002060"/>
                </a:solidFill>
                <a:ea typeface="Calibri" panose="020F0502020204030204" pitchFamily="34" charset="0"/>
              </a:rPr>
              <a:t>C</a:t>
            </a:r>
            <a:r>
              <a:rPr lang="en-US" b="1" dirty="0">
                <a:solidFill>
                  <a:srgbClr val="002060"/>
                </a:solidFill>
                <a:effectLst/>
                <a:ea typeface="Calibri" panose="020F0502020204030204" pitchFamily="34" charset="0"/>
              </a:rPr>
              <a:t>onfirmed the order of the </a:t>
            </a:r>
            <a:r>
              <a:rPr lang="en-US" b="1" dirty="0" err="1">
                <a:solidFill>
                  <a:srgbClr val="002060"/>
                </a:solidFill>
                <a:effectLst/>
                <a:ea typeface="Calibri" panose="020F0502020204030204" pitchFamily="34" charset="0"/>
              </a:rPr>
              <a:t>Moluxin</a:t>
            </a:r>
            <a:r>
              <a:rPr lang="en-US" b="1" dirty="0">
                <a:solidFill>
                  <a:srgbClr val="002060"/>
                </a:solidFill>
                <a:effectLst/>
                <a:ea typeface="Calibri" panose="020F0502020204030204" pitchFamily="34" charset="0"/>
              </a:rPr>
              <a:t> 200 (</a:t>
            </a:r>
            <a:r>
              <a:rPr lang="en-US" b="1" dirty="0" err="1">
                <a:solidFill>
                  <a:srgbClr val="002060"/>
                </a:solidFill>
                <a:effectLst/>
                <a:ea typeface="Calibri" panose="020F0502020204030204" pitchFamily="34" charset="0"/>
              </a:rPr>
              <a:t>Molnupiravir</a:t>
            </a:r>
            <a:r>
              <a:rPr lang="en-US" b="1" dirty="0">
                <a:solidFill>
                  <a:srgbClr val="002060"/>
                </a:solidFill>
                <a:effectLst/>
                <a:ea typeface="Calibri" panose="020F0502020204030204" pitchFamily="34" charset="0"/>
              </a:rPr>
              <a:t>) </a:t>
            </a:r>
          </a:p>
          <a:p>
            <a:pPr marL="742950" lvl="1" indent="-285750" algn="just">
              <a:buFont typeface="Wingdings" pitchFamily="2" charset="2"/>
              <a:buChar char="ü"/>
            </a:pPr>
            <a:r>
              <a:rPr lang="en-US" b="1" dirty="0">
                <a:solidFill>
                  <a:srgbClr val="002060"/>
                </a:solidFill>
                <a:ea typeface="Calibri" panose="020F0502020204030204" pitchFamily="34" charset="0"/>
              </a:rPr>
              <a:t>To be delivered on </a:t>
            </a:r>
            <a:r>
              <a:rPr lang="en-US" b="1" dirty="0">
                <a:solidFill>
                  <a:srgbClr val="002060"/>
                </a:solidFill>
                <a:effectLst/>
                <a:ea typeface="Calibri" panose="020F0502020204030204" pitchFamily="34" charset="0"/>
              </a:rPr>
              <a:t>May 4, 2022.</a:t>
            </a:r>
            <a:endParaRPr lang="en-PH" b="1" dirty="0">
              <a:solidFill>
                <a:srgbClr val="002060"/>
              </a:solidFill>
              <a:effectLst/>
              <a:ea typeface="Times New Roman" panose="02020603050405020304" pitchFamily="18" charset="0"/>
            </a:endParaRPr>
          </a:p>
        </p:txBody>
      </p:sp>
      <p:sp>
        <p:nvSpPr>
          <p:cNvPr id="7" name="TextBox 6">
            <a:extLst>
              <a:ext uri="{FF2B5EF4-FFF2-40B4-BE49-F238E27FC236}">
                <a16:creationId xmlns:a16="http://schemas.microsoft.com/office/drawing/2014/main" id="{B0CA1D9E-A484-CE8E-A719-415784ED7668}"/>
              </a:ext>
            </a:extLst>
          </p:cNvPr>
          <p:cNvSpPr txBox="1"/>
          <p:nvPr/>
        </p:nvSpPr>
        <p:spPr>
          <a:xfrm>
            <a:off x="292925" y="4059214"/>
            <a:ext cx="11770426" cy="1477328"/>
          </a:xfrm>
          <a:prstGeom prst="rect">
            <a:avLst/>
          </a:prstGeom>
          <a:noFill/>
        </p:spPr>
        <p:txBody>
          <a:bodyPr wrap="square">
            <a:spAutoFit/>
          </a:bodyPr>
          <a:lstStyle/>
          <a:p>
            <a:pPr algn="just"/>
            <a:r>
              <a:rPr lang="en-US" b="1" dirty="0">
                <a:solidFill>
                  <a:srgbClr val="002060"/>
                </a:solidFill>
                <a:effectLst/>
                <a:ea typeface="Calibri" panose="020F0502020204030204" pitchFamily="34" charset="0"/>
              </a:rPr>
              <a:t>On May 4, 2022</a:t>
            </a:r>
          </a:p>
          <a:p>
            <a:pPr lvl="1" algn="just"/>
            <a:endParaRPr lang="en-US" b="1" dirty="0">
              <a:solidFill>
                <a:srgbClr val="002060"/>
              </a:solidFill>
            </a:endParaRPr>
          </a:p>
          <a:p>
            <a:pPr marL="742950" lvl="1" indent="-285750" algn="just">
              <a:buFont typeface="Wingdings" pitchFamily="2" charset="2"/>
              <a:buChar char="ü"/>
            </a:pPr>
            <a:r>
              <a:rPr lang="en-US" b="1" dirty="0">
                <a:solidFill>
                  <a:srgbClr val="002060"/>
                </a:solidFill>
              </a:rPr>
              <a:t>Entrapment operations</a:t>
            </a:r>
          </a:p>
          <a:p>
            <a:pPr marL="742950" lvl="1" indent="-285750" algn="just">
              <a:buFont typeface="Wingdings" pitchFamily="2" charset="2"/>
              <a:buChar char="ü"/>
            </a:pPr>
            <a:r>
              <a:rPr lang="en-US" sz="1800" b="1" dirty="0">
                <a:solidFill>
                  <a:srgbClr val="002060"/>
                </a:solidFill>
                <a:effectLst/>
                <a:ea typeface="Calibri" panose="020F0502020204030204" pitchFamily="34" charset="0"/>
              </a:rPr>
              <a:t>Seller shipped the six (6) boxes of </a:t>
            </a:r>
            <a:r>
              <a:rPr lang="en-US" sz="1800" b="1" dirty="0" err="1">
                <a:solidFill>
                  <a:srgbClr val="002060"/>
                </a:solidFill>
                <a:effectLst/>
                <a:ea typeface="Calibri" panose="020F0502020204030204" pitchFamily="34" charset="0"/>
              </a:rPr>
              <a:t>Moluxin</a:t>
            </a:r>
            <a:r>
              <a:rPr lang="en-US" sz="1800" b="1" dirty="0">
                <a:solidFill>
                  <a:srgbClr val="002060"/>
                </a:solidFill>
                <a:effectLst/>
                <a:ea typeface="Calibri" panose="020F0502020204030204" pitchFamily="34" charset="0"/>
              </a:rPr>
              <a:t> 200 (</a:t>
            </a:r>
            <a:r>
              <a:rPr lang="en-US" sz="1800" b="1" dirty="0" err="1">
                <a:solidFill>
                  <a:srgbClr val="002060"/>
                </a:solidFill>
                <a:effectLst/>
                <a:ea typeface="Calibri" panose="020F0502020204030204" pitchFamily="34" charset="0"/>
              </a:rPr>
              <a:t>Molnupiravir</a:t>
            </a:r>
            <a:r>
              <a:rPr lang="en-US" sz="1800" b="1" dirty="0">
                <a:solidFill>
                  <a:srgbClr val="002060"/>
                </a:solidFill>
                <a:effectLst/>
                <a:ea typeface="Calibri" panose="020F0502020204030204" pitchFamily="34" charset="0"/>
              </a:rPr>
              <a:t>)</a:t>
            </a:r>
          </a:p>
          <a:p>
            <a:pPr marL="742950" lvl="1" indent="-285750" algn="just">
              <a:buFont typeface="Wingdings" pitchFamily="2" charset="2"/>
              <a:buChar char="ü"/>
            </a:pPr>
            <a:r>
              <a:rPr lang="en-US" b="1" dirty="0">
                <a:solidFill>
                  <a:srgbClr val="002060"/>
                </a:solidFill>
              </a:rPr>
              <a:t>The delivery driver was identified and arrested</a:t>
            </a:r>
          </a:p>
        </p:txBody>
      </p:sp>
      <p:pic>
        <p:nvPicPr>
          <p:cNvPr id="3" name="Picture 2">
            <a:extLst>
              <a:ext uri="{FF2B5EF4-FFF2-40B4-BE49-F238E27FC236}">
                <a16:creationId xmlns:a16="http://schemas.microsoft.com/office/drawing/2014/main" id="{D09780F7-421B-7144-C71F-9CB46944A6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2652" y="233133"/>
            <a:ext cx="1475785" cy="1475784"/>
          </a:xfrm>
          <a:prstGeom prst="rect">
            <a:avLst/>
          </a:prstGeom>
        </p:spPr>
      </p:pic>
    </p:spTree>
    <p:extLst>
      <p:ext uri="{BB962C8B-B14F-4D97-AF65-F5344CB8AC3E}">
        <p14:creationId xmlns:p14="http://schemas.microsoft.com/office/powerpoint/2010/main" val="3923552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6" name="Rectangle 5">
            <a:extLst>
              <a:ext uri="{FF2B5EF4-FFF2-40B4-BE49-F238E27FC236}">
                <a16:creationId xmlns:a16="http://schemas.microsoft.com/office/drawing/2014/main" id="{02C285EA-C9CB-91E3-44F8-DCEE10FC8BEA}"/>
              </a:ext>
            </a:extLst>
          </p:cNvPr>
          <p:cNvSpPr/>
          <p:nvPr/>
        </p:nvSpPr>
        <p:spPr>
          <a:xfrm>
            <a:off x="128649" y="761597"/>
            <a:ext cx="8468139" cy="523220"/>
          </a:xfrm>
          <a:prstGeom prst="rect">
            <a:avLst/>
          </a:prstGeom>
        </p:spPr>
        <p:txBody>
          <a:bodyPr wrap="square">
            <a:spAutoFit/>
          </a:bodyPr>
          <a:lstStyle/>
          <a:p>
            <a:pPr algn="just"/>
            <a:r>
              <a:rPr lang="en-US" sz="2800" b="1" dirty="0">
                <a:solidFill>
                  <a:schemeClr val="bg1"/>
                </a:solidFill>
                <a:latin typeface="Arial" panose="020B0604020202020204" pitchFamily="34" charset="0"/>
                <a:cs typeface="Arial" panose="020B0604020202020204" pitchFamily="34" charset="0"/>
              </a:rPr>
              <a:t>CASE STUDY 1</a:t>
            </a:r>
          </a:p>
        </p:txBody>
      </p:sp>
      <p:sp>
        <p:nvSpPr>
          <p:cNvPr id="2" name="Rectangle 1">
            <a:extLst>
              <a:ext uri="{FF2B5EF4-FFF2-40B4-BE49-F238E27FC236}">
                <a16:creationId xmlns:a16="http://schemas.microsoft.com/office/drawing/2014/main" id="{E63D4712-4D32-BE3E-C50A-20D549F2D137}"/>
              </a:ext>
            </a:extLst>
          </p:cNvPr>
          <p:cNvSpPr/>
          <p:nvPr/>
        </p:nvSpPr>
        <p:spPr>
          <a:xfrm>
            <a:off x="128649" y="2157133"/>
            <a:ext cx="11770426" cy="584775"/>
          </a:xfrm>
          <a:prstGeom prst="rect">
            <a:avLst/>
          </a:prstGeom>
        </p:spPr>
        <p:txBody>
          <a:bodyPr wrap="square">
            <a:spAutoFit/>
          </a:bodyPr>
          <a:lstStyle/>
          <a:p>
            <a:pPr algn="just"/>
            <a:endParaRPr lang="en-PH" sz="3200" b="1" dirty="0"/>
          </a:p>
        </p:txBody>
      </p:sp>
      <p:sp>
        <p:nvSpPr>
          <p:cNvPr id="5" name="TextBox 4">
            <a:extLst>
              <a:ext uri="{FF2B5EF4-FFF2-40B4-BE49-F238E27FC236}">
                <a16:creationId xmlns:a16="http://schemas.microsoft.com/office/drawing/2014/main" id="{3915713F-8EB2-E8F4-AAFD-D6363221932E}"/>
              </a:ext>
            </a:extLst>
          </p:cNvPr>
          <p:cNvSpPr txBox="1"/>
          <p:nvPr/>
        </p:nvSpPr>
        <p:spPr>
          <a:xfrm>
            <a:off x="292925" y="2157133"/>
            <a:ext cx="11439896" cy="2308324"/>
          </a:xfrm>
          <a:prstGeom prst="rect">
            <a:avLst/>
          </a:prstGeom>
          <a:noFill/>
        </p:spPr>
        <p:txBody>
          <a:bodyPr wrap="square">
            <a:spAutoFit/>
          </a:bodyPr>
          <a:lstStyle/>
          <a:p>
            <a:pPr algn="just"/>
            <a:r>
              <a:rPr lang="en-US" b="1" dirty="0">
                <a:solidFill>
                  <a:srgbClr val="002060"/>
                </a:solidFill>
                <a:ea typeface="Calibri" panose="020F0502020204030204" pitchFamily="34" charset="0"/>
              </a:rPr>
              <a:t>CASE FILED</a:t>
            </a:r>
          </a:p>
          <a:p>
            <a:pPr algn="just"/>
            <a:endParaRPr lang="en-US" sz="1800" b="1" dirty="0">
              <a:solidFill>
                <a:srgbClr val="002060"/>
              </a:solidFill>
              <a:effectLst/>
              <a:ea typeface="Calibri" panose="020F0502020204030204" pitchFamily="34" charset="0"/>
            </a:endParaRPr>
          </a:p>
          <a:p>
            <a:pPr algn="just"/>
            <a:r>
              <a:rPr lang="en-US" sz="1800" b="1" dirty="0">
                <a:solidFill>
                  <a:srgbClr val="002060"/>
                </a:solidFill>
                <a:effectLst/>
                <a:ea typeface="Calibri" panose="020F0502020204030204" pitchFamily="34" charset="0"/>
              </a:rPr>
              <a:t>	Section 11 (a), (j), and (k) of RA 3720 as amended by RA 9711 otherwise known as "Food and 	Drug Administration (FDA) Act of 2009" in relation to Sec. 6 of R.A. 10175 otherwise known as 	“Cybercrime Prevention Act of 2012</a:t>
            </a:r>
            <a:r>
              <a:rPr lang="en-PH" b="1" dirty="0">
                <a:solidFill>
                  <a:srgbClr val="002060"/>
                </a:solidFill>
                <a:effectLst/>
              </a:rPr>
              <a:t> against:</a:t>
            </a:r>
          </a:p>
          <a:p>
            <a:pPr algn="just"/>
            <a:endParaRPr lang="en-PH" b="1" dirty="0">
              <a:solidFill>
                <a:srgbClr val="002060"/>
              </a:solidFill>
              <a:ea typeface="Times New Roman" panose="02020603050405020304" pitchFamily="18" charset="0"/>
            </a:endParaRPr>
          </a:p>
          <a:p>
            <a:pPr algn="just"/>
            <a:r>
              <a:rPr lang="en-PH" b="1" dirty="0">
                <a:solidFill>
                  <a:srgbClr val="002060"/>
                </a:solidFill>
                <a:effectLst/>
                <a:ea typeface="Times New Roman" panose="02020603050405020304" pitchFamily="18" charset="0"/>
              </a:rPr>
              <a:t>	1. </a:t>
            </a:r>
            <a:r>
              <a:rPr lang="en-PH" b="1" dirty="0">
                <a:solidFill>
                  <a:srgbClr val="002060"/>
                </a:solidFill>
                <a:ea typeface="Times New Roman" panose="02020603050405020304" pitchFamily="18" charset="0"/>
              </a:rPr>
              <a:t>Delivery Driver (Arrested); and </a:t>
            </a:r>
          </a:p>
          <a:p>
            <a:pPr algn="just"/>
            <a:r>
              <a:rPr lang="en-PH" b="1" dirty="0">
                <a:solidFill>
                  <a:srgbClr val="002060"/>
                </a:solidFill>
                <a:effectLst/>
                <a:ea typeface="Times New Roman" panose="02020603050405020304" pitchFamily="18" charset="0"/>
              </a:rPr>
              <a:t>	2. Online seller (At Large).</a:t>
            </a:r>
          </a:p>
        </p:txBody>
      </p:sp>
      <p:pic>
        <p:nvPicPr>
          <p:cNvPr id="3" name="Picture 2">
            <a:extLst>
              <a:ext uri="{FF2B5EF4-FFF2-40B4-BE49-F238E27FC236}">
                <a16:creationId xmlns:a16="http://schemas.microsoft.com/office/drawing/2014/main" id="{B263ADEE-45C5-0AEA-1CA0-B6B1C565F9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2652" y="233133"/>
            <a:ext cx="1475785" cy="1475784"/>
          </a:xfrm>
          <a:prstGeom prst="rect">
            <a:avLst/>
          </a:prstGeom>
        </p:spPr>
      </p:pic>
    </p:spTree>
    <p:extLst>
      <p:ext uri="{BB962C8B-B14F-4D97-AF65-F5344CB8AC3E}">
        <p14:creationId xmlns:p14="http://schemas.microsoft.com/office/powerpoint/2010/main" val="3450657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6" name="Rectangle 5">
            <a:extLst>
              <a:ext uri="{FF2B5EF4-FFF2-40B4-BE49-F238E27FC236}">
                <a16:creationId xmlns:a16="http://schemas.microsoft.com/office/drawing/2014/main" id="{02C285EA-C9CB-91E3-44F8-DCEE10FC8BEA}"/>
              </a:ext>
            </a:extLst>
          </p:cNvPr>
          <p:cNvSpPr/>
          <p:nvPr/>
        </p:nvSpPr>
        <p:spPr>
          <a:xfrm>
            <a:off x="26504" y="550157"/>
            <a:ext cx="8468139" cy="954107"/>
          </a:xfrm>
          <a:prstGeom prst="rect">
            <a:avLst/>
          </a:prstGeom>
        </p:spPr>
        <p:txBody>
          <a:bodyPr wrap="square">
            <a:spAutoFit/>
          </a:bodyPr>
          <a:lstStyle/>
          <a:p>
            <a:pPr algn="just"/>
            <a:r>
              <a:rPr lang="en-US" sz="2800" b="1" dirty="0">
                <a:solidFill>
                  <a:schemeClr val="bg1"/>
                </a:solidFill>
                <a:latin typeface="Arial" panose="020B0604020202020204" pitchFamily="34" charset="0"/>
                <a:cs typeface="Arial" panose="020B0604020202020204" pitchFamily="34" charset="0"/>
              </a:rPr>
              <a:t>CASE STUDY 2 </a:t>
            </a:r>
          </a:p>
          <a:p>
            <a:pPr algn="just"/>
            <a:r>
              <a:rPr lang="en-US" sz="2800" b="1" dirty="0">
                <a:solidFill>
                  <a:schemeClr val="bg1"/>
                </a:solidFill>
                <a:latin typeface="Arial" panose="020B0604020202020204" pitchFamily="34" charset="0"/>
                <a:cs typeface="Arial" panose="020B0604020202020204" pitchFamily="34" charset="0"/>
              </a:rPr>
              <a:t>ONLINE SELLING OF TITAN GEL </a:t>
            </a:r>
          </a:p>
        </p:txBody>
      </p:sp>
      <p:sp>
        <p:nvSpPr>
          <p:cNvPr id="2" name="Rectangle 1">
            <a:extLst>
              <a:ext uri="{FF2B5EF4-FFF2-40B4-BE49-F238E27FC236}">
                <a16:creationId xmlns:a16="http://schemas.microsoft.com/office/drawing/2014/main" id="{E63D4712-4D32-BE3E-C50A-20D549F2D137}"/>
              </a:ext>
            </a:extLst>
          </p:cNvPr>
          <p:cNvSpPr/>
          <p:nvPr/>
        </p:nvSpPr>
        <p:spPr>
          <a:xfrm>
            <a:off x="128649" y="2157133"/>
            <a:ext cx="11770426" cy="584775"/>
          </a:xfrm>
          <a:prstGeom prst="rect">
            <a:avLst/>
          </a:prstGeom>
        </p:spPr>
        <p:txBody>
          <a:bodyPr wrap="square">
            <a:spAutoFit/>
          </a:bodyPr>
          <a:lstStyle/>
          <a:p>
            <a:pPr algn="just"/>
            <a:endParaRPr lang="en-PH" sz="3200" b="1" dirty="0"/>
          </a:p>
        </p:txBody>
      </p:sp>
      <p:sp>
        <p:nvSpPr>
          <p:cNvPr id="4" name="TextBox 3">
            <a:extLst>
              <a:ext uri="{FF2B5EF4-FFF2-40B4-BE49-F238E27FC236}">
                <a16:creationId xmlns:a16="http://schemas.microsoft.com/office/drawing/2014/main" id="{2C6D1EF0-66E8-B6A7-C87E-D6A96FC2C396}"/>
              </a:ext>
            </a:extLst>
          </p:cNvPr>
          <p:cNvSpPr txBox="1"/>
          <p:nvPr/>
        </p:nvSpPr>
        <p:spPr>
          <a:xfrm>
            <a:off x="486888" y="2253781"/>
            <a:ext cx="11234057" cy="954107"/>
          </a:xfrm>
          <a:prstGeom prst="rect">
            <a:avLst/>
          </a:prstGeom>
          <a:noFill/>
        </p:spPr>
        <p:txBody>
          <a:bodyPr wrap="square">
            <a:spAutoFit/>
          </a:bodyPr>
          <a:lstStyle/>
          <a:p>
            <a:pPr marL="457200" indent="-457200" algn="just">
              <a:buFont typeface="Wingdings" pitchFamily="2" charset="2"/>
              <a:buChar char="ü"/>
            </a:pPr>
            <a:r>
              <a:rPr lang="en-PH" sz="2800" b="1" dirty="0">
                <a:solidFill>
                  <a:srgbClr val="002060"/>
                </a:solidFill>
                <a:ea typeface="Calibri" panose="020F0502020204030204" pitchFamily="34" charset="0"/>
              </a:rPr>
              <a:t>Walk in informant</a:t>
            </a:r>
          </a:p>
          <a:p>
            <a:pPr marL="457200" indent="-457200" algn="just">
              <a:buFont typeface="Wingdings" pitchFamily="2" charset="2"/>
              <a:buChar char="ü"/>
            </a:pPr>
            <a:r>
              <a:rPr lang="en-PH" sz="2800" b="1" dirty="0">
                <a:solidFill>
                  <a:srgbClr val="002060"/>
                </a:solidFill>
              </a:rPr>
              <a:t>Selling of Fake TITAN GEL </a:t>
            </a:r>
            <a:endParaRPr lang="en-US" sz="2800" b="1" dirty="0">
              <a:solidFill>
                <a:srgbClr val="002060"/>
              </a:solidFill>
            </a:endParaRPr>
          </a:p>
        </p:txBody>
      </p:sp>
      <p:pic>
        <p:nvPicPr>
          <p:cNvPr id="3" name="Picture 2">
            <a:extLst>
              <a:ext uri="{FF2B5EF4-FFF2-40B4-BE49-F238E27FC236}">
                <a16:creationId xmlns:a16="http://schemas.microsoft.com/office/drawing/2014/main" id="{384D695B-53A4-2A6C-8F6E-74A727AF2CA2}"/>
              </a:ext>
            </a:extLst>
          </p:cNvPr>
          <p:cNvPicPr>
            <a:picLocks noChangeAspect="1"/>
          </p:cNvPicPr>
          <p:nvPr/>
        </p:nvPicPr>
        <p:blipFill>
          <a:blip r:embed="rId3"/>
          <a:stretch>
            <a:fillRect/>
          </a:stretch>
        </p:blipFill>
        <p:spPr>
          <a:xfrm>
            <a:off x="5731324" y="1911928"/>
            <a:ext cx="3650682" cy="4888246"/>
          </a:xfrm>
          <a:prstGeom prst="rect">
            <a:avLst/>
          </a:prstGeom>
        </p:spPr>
      </p:pic>
      <p:pic>
        <p:nvPicPr>
          <p:cNvPr id="5" name="Picture 4">
            <a:extLst>
              <a:ext uri="{FF2B5EF4-FFF2-40B4-BE49-F238E27FC236}">
                <a16:creationId xmlns:a16="http://schemas.microsoft.com/office/drawing/2014/main" id="{02D86454-6EBD-5D9C-656B-A613DB2D18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2652" y="233133"/>
            <a:ext cx="1475785" cy="1475784"/>
          </a:xfrm>
          <a:prstGeom prst="rect">
            <a:avLst/>
          </a:prstGeom>
        </p:spPr>
      </p:pic>
    </p:spTree>
    <p:extLst>
      <p:ext uri="{BB962C8B-B14F-4D97-AF65-F5344CB8AC3E}">
        <p14:creationId xmlns:p14="http://schemas.microsoft.com/office/powerpoint/2010/main" val="1609849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6" name="Rectangle 5">
            <a:extLst>
              <a:ext uri="{FF2B5EF4-FFF2-40B4-BE49-F238E27FC236}">
                <a16:creationId xmlns:a16="http://schemas.microsoft.com/office/drawing/2014/main" id="{02C285EA-C9CB-91E3-44F8-DCEE10FC8BEA}"/>
              </a:ext>
            </a:extLst>
          </p:cNvPr>
          <p:cNvSpPr/>
          <p:nvPr/>
        </p:nvSpPr>
        <p:spPr>
          <a:xfrm>
            <a:off x="128649" y="761597"/>
            <a:ext cx="8468139" cy="523220"/>
          </a:xfrm>
          <a:prstGeom prst="rect">
            <a:avLst/>
          </a:prstGeom>
        </p:spPr>
        <p:txBody>
          <a:bodyPr wrap="square">
            <a:spAutoFit/>
          </a:bodyPr>
          <a:lstStyle/>
          <a:p>
            <a:pPr algn="just"/>
            <a:r>
              <a:rPr lang="en-US" sz="2800" b="1" dirty="0">
                <a:solidFill>
                  <a:schemeClr val="bg1"/>
                </a:solidFill>
                <a:latin typeface="Arial" panose="020B0604020202020204" pitchFamily="34" charset="0"/>
                <a:cs typeface="Arial" panose="020B0604020202020204" pitchFamily="34" charset="0"/>
              </a:rPr>
              <a:t>CASE STUDY 2</a:t>
            </a:r>
          </a:p>
        </p:txBody>
      </p:sp>
      <p:sp>
        <p:nvSpPr>
          <p:cNvPr id="2" name="Rectangle 1">
            <a:extLst>
              <a:ext uri="{FF2B5EF4-FFF2-40B4-BE49-F238E27FC236}">
                <a16:creationId xmlns:a16="http://schemas.microsoft.com/office/drawing/2014/main" id="{E63D4712-4D32-BE3E-C50A-20D549F2D137}"/>
              </a:ext>
            </a:extLst>
          </p:cNvPr>
          <p:cNvSpPr/>
          <p:nvPr/>
        </p:nvSpPr>
        <p:spPr>
          <a:xfrm>
            <a:off x="128649" y="2157133"/>
            <a:ext cx="11770426" cy="584775"/>
          </a:xfrm>
          <a:prstGeom prst="rect">
            <a:avLst/>
          </a:prstGeom>
        </p:spPr>
        <p:txBody>
          <a:bodyPr wrap="square">
            <a:spAutoFit/>
          </a:bodyPr>
          <a:lstStyle/>
          <a:p>
            <a:pPr algn="just"/>
            <a:endParaRPr lang="en-PH" sz="3200" b="1" dirty="0"/>
          </a:p>
        </p:txBody>
      </p:sp>
      <p:sp>
        <p:nvSpPr>
          <p:cNvPr id="5" name="TextBox 4">
            <a:extLst>
              <a:ext uri="{FF2B5EF4-FFF2-40B4-BE49-F238E27FC236}">
                <a16:creationId xmlns:a16="http://schemas.microsoft.com/office/drawing/2014/main" id="{3915713F-8EB2-E8F4-AAFD-D6363221932E}"/>
              </a:ext>
            </a:extLst>
          </p:cNvPr>
          <p:cNvSpPr txBox="1"/>
          <p:nvPr/>
        </p:nvSpPr>
        <p:spPr>
          <a:xfrm>
            <a:off x="292925" y="2157133"/>
            <a:ext cx="11770426" cy="1200329"/>
          </a:xfrm>
          <a:prstGeom prst="rect">
            <a:avLst/>
          </a:prstGeom>
          <a:noFill/>
        </p:spPr>
        <p:txBody>
          <a:bodyPr wrap="square">
            <a:spAutoFit/>
          </a:bodyPr>
          <a:lstStyle/>
          <a:p>
            <a:pPr algn="just"/>
            <a:r>
              <a:rPr lang="en-US" b="1" dirty="0">
                <a:solidFill>
                  <a:srgbClr val="002060"/>
                </a:solidFill>
                <a:effectLst/>
                <a:ea typeface="Calibri" panose="020F0502020204030204" pitchFamily="34" charset="0"/>
              </a:rPr>
              <a:t>On January 17, 2023</a:t>
            </a:r>
          </a:p>
          <a:p>
            <a:pPr algn="just"/>
            <a:r>
              <a:rPr lang="en-US" b="1" dirty="0">
                <a:solidFill>
                  <a:srgbClr val="002060"/>
                </a:solidFill>
              </a:rPr>
              <a:t>	</a:t>
            </a:r>
          </a:p>
          <a:p>
            <a:pPr marL="742950" lvl="1" indent="-285750" algn="just">
              <a:buFont typeface="Wingdings" pitchFamily="2" charset="2"/>
              <a:buChar char="ü"/>
            </a:pPr>
            <a:r>
              <a:rPr lang="en-US" b="1" dirty="0">
                <a:solidFill>
                  <a:srgbClr val="002060"/>
                </a:solidFill>
                <a:ea typeface="Calibri" panose="020F0502020204030204" pitchFamily="34" charset="0"/>
              </a:rPr>
              <a:t>Conduct of cyber patrolling on Facebook</a:t>
            </a:r>
          </a:p>
          <a:p>
            <a:pPr marL="742950" lvl="1" indent="-285750" algn="just">
              <a:buFont typeface="Wingdings" pitchFamily="2" charset="2"/>
              <a:buChar char="ü"/>
            </a:pPr>
            <a:r>
              <a:rPr lang="en-US" sz="1800" b="1" dirty="0">
                <a:solidFill>
                  <a:srgbClr val="002060"/>
                </a:solidFill>
                <a:effectLst/>
                <a:ea typeface="Times New Roman" panose="02020603050405020304" pitchFamily="18" charset="0"/>
              </a:rPr>
              <a:t>Identified Facebook URL </a:t>
            </a:r>
            <a:r>
              <a:rPr lang="en-US" sz="1800" b="1" u="sng" dirty="0">
                <a:solidFill>
                  <a:srgbClr val="002060"/>
                </a:solidFill>
                <a:effectLst/>
                <a:ea typeface="Arial" panose="020B0604020202020204" pitchFamily="34" charset="0"/>
                <a:hlinkClick r:id="rId3">
                  <a:extLst>
                    <a:ext uri="{A12FA001-AC4F-418D-AE19-62706E023703}">
                      <ahyp:hlinkClr xmlns:ahyp="http://schemas.microsoft.com/office/drawing/2018/hyperlinkcolor" xmlns="" val="tx"/>
                    </a:ext>
                  </a:extLst>
                </a:hlinkClick>
              </a:rPr>
              <a:t>https://www.facebook.com/</a:t>
            </a:r>
            <a:r>
              <a:rPr lang="en-US" sz="1800" b="1" u="sng" dirty="0" err="1">
                <a:solidFill>
                  <a:srgbClr val="002060"/>
                </a:solidFill>
                <a:effectLst/>
                <a:ea typeface="Arial" panose="020B0604020202020204" pitchFamily="34" charset="0"/>
              </a:rPr>
              <a:t>xxxxxxx</a:t>
            </a:r>
            <a:r>
              <a:rPr lang="en-US" sz="1800" b="1" u="sng" dirty="0">
                <a:solidFill>
                  <a:srgbClr val="002060"/>
                </a:solidFill>
                <a:effectLst/>
                <a:ea typeface="Arial" panose="020B0604020202020204" pitchFamily="34" charset="0"/>
              </a:rPr>
              <a:t> </a:t>
            </a:r>
            <a:r>
              <a:rPr lang="en-US" sz="1800" b="1" dirty="0">
                <a:solidFill>
                  <a:srgbClr val="002060"/>
                </a:solidFill>
                <a:effectLst/>
                <a:ea typeface="Times New Roman" panose="02020603050405020304" pitchFamily="18" charset="0"/>
              </a:rPr>
              <a:t>and FB ID:</a:t>
            </a:r>
            <a:r>
              <a:rPr lang="en-US" sz="1800" b="1" u="sng" dirty="0">
                <a:solidFill>
                  <a:srgbClr val="002060"/>
                </a:solidFill>
                <a:effectLst/>
                <a:ea typeface="Arial" panose="020B0604020202020204" pitchFamily="34" charset="0"/>
              </a:rPr>
              <a:t> </a:t>
            </a:r>
            <a:r>
              <a:rPr lang="en-US" sz="1800" b="1" u="sng" dirty="0" err="1">
                <a:solidFill>
                  <a:srgbClr val="002060"/>
                </a:solidFill>
                <a:effectLst/>
                <a:ea typeface="Arial" panose="020B0604020202020204" pitchFamily="34" charset="0"/>
              </a:rPr>
              <a:t>yyyyyyyyyy</a:t>
            </a:r>
            <a:r>
              <a:rPr lang="en-PH" b="1" dirty="0">
                <a:solidFill>
                  <a:srgbClr val="002060"/>
                </a:solidFill>
                <a:effectLst/>
              </a:rPr>
              <a:t> </a:t>
            </a:r>
            <a:endParaRPr lang="en-PH" b="1" dirty="0">
              <a:solidFill>
                <a:srgbClr val="002060"/>
              </a:solidFill>
              <a:effectLst/>
              <a:ea typeface="Times New Roman" panose="02020603050405020304" pitchFamily="18" charset="0"/>
            </a:endParaRPr>
          </a:p>
        </p:txBody>
      </p:sp>
      <p:sp>
        <p:nvSpPr>
          <p:cNvPr id="7" name="TextBox 6">
            <a:extLst>
              <a:ext uri="{FF2B5EF4-FFF2-40B4-BE49-F238E27FC236}">
                <a16:creationId xmlns:a16="http://schemas.microsoft.com/office/drawing/2014/main" id="{B0CA1D9E-A484-CE8E-A719-415784ED7668}"/>
              </a:ext>
            </a:extLst>
          </p:cNvPr>
          <p:cNvSpPr txBox="1"/>
          <p:nvPr/>
        </p:nvSpPr>
        <p:spPr>
          <a:xfrm>
            <a:off x="292925" y="4059214"/>
            <a:ext cx="11770426" cy="1477328"/>
          </a:xfrm>
          <a:prstGeom prst="rect">
            <a:avLst/>
          </a:prstGeom>
          <a:noFill/>
        </p:spPr>
        <p:txBody>
          <a:bodyPr wrap="square">
            <a:spAutoFit/>
          </a:bodyPr>
          <a:lstStyle/>
          <a:p>
            <a:pPr algn="just"/>
            <a:r>
              <a:rPr lang="en-US" b="1" dirty="0">
                <a:solidFill>
                  <a:srgbClr val="002060"/>
                </a:solidFill>
                <a:effectLst/>
                <a:ea typeface="Calibri" panose="020F0502020204030204" pitchFamily="34" charset="0"/>
              </a:rPr>
              <a:t>On </a:t>
            </a:r>
            <a:r>
              <a:rPr lang="en-US" b="1" dirty="0">
                <a:solidFill>
                  <a:srgbClr val="002060"/>
                </a:solidFill>
                <a:ea typeface="Calibri" panose="020F0502020204030204" pitchFamily="34" charset="0"/>
              </a:rPr>
              <a:t>January 18, 2023</a:t>
            </a:r>
            <a:endParaRPr lang="en-US" b="1" dirty="0">
              <a:solidFill>
                <a:srgbClr val="002060"/>
              </a:solidFill>
              <a:effectLst/>
              <a:ea typeface="Calibri" panose="020F0502020204030204" pitchFamily="34" charset="0"/>
            </a:endParaRPr>
          </a:p>
          <a:p>
            <a:pPr lvl="1" algn="just"/>
            <a:endParaRPr lang="en-US" b="1" dirty="0">
              <a:solidFill>
                <a:srgbClr val="002060"/>
              </a:solidFill>
            </a:endParaRPr>
          </a:p>
          <a:p>
            <a:pPr marL="742950" lvl="1" indent="-285750" algn="just">
              <a:buFont typeface="Wingdings" pitchFamily="2" charset="2"/>
              <a:buChar char="ü"/>
            </a:pPr>
            <a:r>
              <a:rPr lang="en-US" sz="1800" b="1" dirty="0">
                <a:solidFill>
                  <a:srgbClr val="002060"/>
                </a:solidFill>
                <a:effectLst/>
                <a:ea typeface="Times New Roman" panose="02020603050405020304" pitchFamily="18" charset="0"/>
              </a:rPr>
              <a:t>IOC posed as Poseur Buyer</a:t>
            </a:r>
          </a:p>
          <a:p>
            <a:pPr marL="742950" lvl="1" indent="-285750" algn="just">
              <a:buFont typeface="Wingdings" pitchFamily="2" charset="2"/>
              <a:buChar char="ü"/>
            </a:pPr>
            <a:r>
              <a:rPr lang="en-US" b="1" dirty="0">
                <a:solidFill>
                  <a:srgbClr val="002060"/>
                </a:solidFill>
                <a:ea typeface="Times New Roman" panose="02020603050405020304" pitchFamily="18" charset="0"/>
              </a:rPr>
              <a:t>I</a:t>
            </a:r>
            <a:r>
              <a:rPr lang="en-US" sz="1800" b="1" dirty="0">
                <a:solidFill>
                  <a:srgbClr val="002060"/>
                </a:solidFill>
                <a:effectLst/>
                <a:ea typeface="Times New Roman" panose="02020603050405020304" pitchFamily="18" charset="0"/>
              </a:rPr>
              <a:t>nitiated a conversation </a:t>
            </a:r>
            <a:r>
              <a:rPr lang="en-US" b="1" dirty="0">
                <a:solidFill>
                  <a:srgbClr val="002060"/>
                </a:solidFill>
                <a:ea typeface="Times New Roman" panose="02020603050405020304" pitchFamily="18" charset="0"/>
              </a:rPr>
              <a:t>on the </a:t>
            </a:r>
            <a:r>
              <a:rPr lang="en-US" sz="1800" b="1" dirty="0">
                <a:solidFill>
                  <a:srgbClr val="002060"/>
                </a:solidFill>
                <a:effectLst/>
                <a:ea typeface="Times New Roman" panose="02020603050405020304" pitchFamily="18" charset="0"/>
              </a:rPr>
              <a:t>Facebook </a:t>
            </a:r>
          </a:p>
          <a:p>
            <a:pPr marL="742950" lvl="1" indent="-285750" algn="just">
              <a:buFont typeface="Wingdings" pitchFamily="2" charset="2"/>
              <a:buChar char="ü"/>
            </a:pPr>
            <a:r>
              <a:rPr lang="en-US" b="1" dirty="0">
                <a:solidFill>
                  <a:srgbClr val="002060"/>
                </a:solidFill>
                <a:ea typeface="Times New Roman" panose="02020603050405020304" pitchFamily="18" charset="0"/>
              </a:rPr>
              <a:t>A</a:t>
            </a:r>
            <a:r>
              <a:rPr lang="en-US" sz="1800" b="1" dirty="0">
                <a:solidFill>
                  <a:srgbClr val="002060"/>
                </a:solidFill>
                <a:effectLst/>
                <a:ea typeface="Times New Roman" panose="02020603050405020304" pitchFamily="18" charset="0"/>
              </a:rPr>
              <a:t>sked the product </a:t>
            </a:r>
            <a:r>
              <a:rPr lang="en-US" b="1" dirty="0">
                <a:solidFill>
                  <a:srgbClr val="002060"/>
                </a:solidFill>
                <a:ea typeface="Times New Roman" panose="02020603050405020304" pitchFamily="18" charset="0"/>
              </a:rPr>
              <a:t>if</a:t>
            </a:r>
            <a:r>
              <a:rPr lang="en-US" sz="1800" b="1" dirty="0">
                <a:solidFill>
                  <a:srgbClr val="002060"/>
                </a:solidFill>
                <a:effectLst/>
                <a:ea typeface="Times New Roman" panose="02020603050405020304" pitchFamily="18" charset="0"/>
              </a:rPr>
              <a:t> available and amount</a:t>
            </a:r>
            <a:endParaRPr lang="en-US" b="1" dirty="0">
              <a:solidFill>
                <a:srgbClr val="002060"/>
              </a:solidFill>
            </a:endParaRPr>
          </a:p>
        </p:txBody>
      </p:sp>
      <p:pic>
        <p:nvPicPr>
          <p:cNvPr id="3" name="Picture 2">
            <a:extLst>
              <a:ext uri="{FF2B5EF4-FFF2-40B4-BE49-F238E27FC236}">
                <a16:creationId xmlns:a16="http://schemas.microsoft.com/office/drawing/2014/main" id="{3EA377CB-9F0E-5533-BA1C-2D0D02FA55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2652" y="233133"/>
            <a:ext cx="1475785" cy="1475784"/>
          </a:xfrm>
          <a:prstGeom prst="rect">
            <a:avLst/>
          </a:prstGeom>
        </p:spPr>
      </p:pic>
    </p:spTree>
    <p:extLst>
      <p:ext uri="{BB962C8B-B14F-4D97-AF65-F5344CB8AC3E}">
        <p14:creationId xmlns:p14="http://schemas.microsoft.com/office/powerpoint/2010/main" val="3600079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6" name="Rectangle 5">
            <a:extLst>
              <a:ext uri="{FF2B5EF4-FFF2-40B4-BE49-F238E27FC236}">
                <a16:creationId xmlns:a16="http://schemas.microsoft.com/office/drawing/2014/main" id="{02C285EA-C9CB-91E3-44F8-DCEE10FC8BEA}"/>
              </a:ext>
            </a:extLst>
          </p:cNvPr>
          <p:cNvSpPr/>
          <p:nvPr/>
        </p:nvSpPr>
        <p:spPr>
          <a:xfrm>
            <a:off x="128649" y="761597"/>
            <a:ext cx="8468139" cy="523220"/>
          </a:xfrm>
          <a:prstGeom prst="rect">
            <a:avLst/>
          </a:prstGeom>
        </p:spPr>
        <p:txBody>
          <a:bodyPr wrap="square">
            <a:spAutoFit/>
          </a:bodyPr>
          <a:lstStyle/>
          <a:p>
            <a:pPr algn="just"/>
            <a:r>
              <a:rPr lang="en-US" sz="2800" b="1" dirty="0">
                <a:solidFill>
                  <a:schemeClr val="bg1"/>
                </a:solidFill>
                <a:latin typeface="Arial" panose="020B0604020202020204" pitchFamily="34" charset="0"/>
                <a:cs typeface="Arial" panose="020B0604020202020204" pitchFamily="34" charset="0"/>
              </a:rPr>
              <a:t>CASE STUDY 2</a:t>
            </a:r>
          </a:p>
        </p:txBody>
      </p:sp>
      <p:sp>
        <p:nvSpPr>
          <p:cNvPr id="2" name="Rectangle 1">
            <a:extLst>
              <a:ext uri="{FF2B5EF4-FFF2-40B4-BE49-F238E27FC236}">
                <a16:creationId xmlns:a16="http://schemas.microsoft.com/office/drawing/2014/main" id="{E63D4712-4D32-BE3E-C50A-20D549F2D137}"/>
              </a:ext>
            </a:extLst>
          </p:cNvPr>
          <p:cNvSpPr/>
          <p:nvPr/>
        </p:nvSpPr>
        <p:spPr>
          <a:xfrm>
            <a:off x="128649" y="2157133"/>
            <a:ext cx="11770426" cy="584775"/>
          </a:xfrm>
          <a:prstGeom prst="rect">
            <a:avLst/>
          </a:prstGeom>
        </p:spPr>
        <p:txBody>
          <a:bodyPr wrap="square">
            <a:spAutoFit/>
          </a:bodyPr>
          <a:lstStyle/>
          <a:p>
            <a:pPr algn="just"/>
            <a:endParaRPr lang="en-PH" sz="3200" b="1" dirty="0"/>
          </a:p>
        </p:txBody>
      </p:sp>
      <p:sp>
        <p:nvSpPr>
          <p:cNvPr id="5" name="TextBox 4">
            <a:extLst>
              <a:ext uri="{FF2B5EF4-FFF2-40B4-BE49-F238E27FC236}">
                <a16:creationId xmlns:a16="http://schemas.microsoft.com/office/drawing/2014/main" id="{3915713F-8EB2-E8F4-AAFD-D6363221932E}"/>
              </a:ext>
            </a:extLst>
          </p:cNvPr>
          <p:cNvSpPr txBox="1"/>
          <p:nvPr/>
        </p:nvSpPr>
        <p:spPr>
          <a:xfrm>
            <a:off x="292925" y="2157133"/>
            <a:ext cx="11770426" cy="1200329"/>
          </a:xfrm>
          <a:prstGeom prst="rect">
            <a:avLst/>
          </a:prstGeom>
          <a:noFill/>
        </p:spPr>
        <p:txBody>
          <a:bodyPr wrap="square">
            <a:spAutoFit/>
          </a:bodyPr>
          <a:lstStyle/>
          <a:p>
            <a:pPr algn="just"/>
            <a:r>
              <a:rPr lang="en-US" b="1" dirty="0">
                <a:solidFill>
                  <a:srgbClr val="002060"/>
                </a:solidFill>
                <a:effectLst/>
                <a:ea typeface="Calibri" panose="020F0502020204030204" pitchFamily="34" charset="0"/>
              </a:rPr>
              <a:t>On January 17, 2023</a:t>
            </a:r>
          </a:p>
          <a:p>
            <a:pPr algn="just"/>
            <a:r>
              <a:rPr lang="en-US" b="1" dirty="0">
                <a:solidFill>
                  <a:srgbClr val="002060"/>
                </a:solidFill>
              </a:rPr>
              <a:t>	</a:t>
            </a:r>
          </a:p>
          <a:p>
            <a:pPr marL="742950" lvl="1" indent="-285750" algn="just">
              <a:buFont typeface="Wingdings" pitchFamily="2" charset="2"/>
              <a:buChar char="ü"/>
            </a:pPr>
            <a:r>
              <a:rPr lang="en-US" b="1" dirty="0">
                <a:solidFill>
                  <a:srgbClr val="002060"/>
                </a:solidFill>
                <a:ea typeface="Calibri" panose="020F0502020204030204" pitchFamily="34" charset="0"/>
              </a:rPr>
              <a:t>Conduct of cyber patrolling on Facebook</a:t>
            </a:r>
          </a:p>
          <a:p>
            <a:pPr marL="742950" lvl="1" indent="-285750" algn="just">
              <a:buFont typeface="Wingdings" pitchFamily="2" charset="2"/>
              <a:buChar char="ü"/>
            </a:pPr>
            <a:r>
              <a:rPr lang="en-US" sz="1800" b="1" dirty="0">
                <a:solidFill>
                  <a:srgbClr val="002060"/>
                </a:solidFill>
                <a:effectLst/>
                <a:ea typeface="Times New Roman" panose="02020603050405020304" pitchFamily="18" charset="0"/>
              </a:rPr>
              <a:t>Identified Facebook URL </a:t>
            </a:r>
            <a:r>
              <a:rPr lang="en-US" sz="1800" b="1" u="sng" dirty="0">
                <a:solidFill>
                  <a:srgbClr val="002060"/>
                </a:solidFill>
                <a:effectLst/>
                <a:ea typeface="Arial" panose="020B0604020202020204" pitchFamily="34" charset="0"/>
                <a:hlinkClick r:id="rId3">
                  <a:extLst>
                    <a:ext uri="{A12FA001-AC4F-418D-AE19-62706E023703}">
                      <ahyp:hlinkClr xmlns:ahyp="http://schemas.microsoft.com/office/drawing/2018/hyperlinkcolor" xmlns="" val="tx"/>
                    </a:ext>
                  </a:extLst>
                </a:hlinkClick>
              </a:rPr>
              <a:t>https://www.facebook.com/</a:t>
            </a:r>
            <a:r>
              <a:rPr lang="en-US" sz="1800" b="1" u="sng" dirty="0" err="1">
                <a:solidFill>
                  <a:srgbClr val="002060"/>
                </a:solidFill>
                <a:effectLst/>
                <a:ea typeface="Arial" panose="020B0604020202020204" pitchFamily="34" charset="0"/>
              </a:rPr>
              <a:t>xxxxxxx</a:t>
            </a:r>
            <a:r>
              <a:rPr lang="en-US" sz="1800" b="1" u="sng" dirty="0">
                <a:solidFill>
                  <a:srgbClr val="002060"/>
                </a:solidFill>
                <a:effectLst/>
                <a:ea typeface="Arial" panose="020B0604020202020204" pitchFamily="34" charset="0"/>
              </a:rPr>
              <a:t> </a:t>
            </a:r>
            <a:r>
              <a:rPr lang="en-US" sz="1800" b="1" dirty="0">
                <a:solidFill>
                  <a:srgbClr val="002060"/>
                </a:solidFill>
                <a:effectLst/>
                <a:ea typeface="Times New Roman" panose="02020603050405020304" pitchFamily="18" charset="0"/>
              </a:rPr>
              <a:t>and FB ID:</a:t>
            </a:r>
            <a:r>
              <a:rPr lang="en-US" sz="1800" b="1" u="sng" dirty="0">
                <a:solidFill>
                  <a:srgbClr val="002060"/>
                </a:solidFill>
                <a:effectLst/>
                <a:ea typeface="Arial" panose="020B0604020202020204" pitchFamily="34" charset="0"/>
              </a:rPr>
              <a:t> </a:t>
            </a:r>
            <a:r>
              <a:rPr lang="en-US" sz="1800" b="1" u="sng" dirty="0" err="1">
                <a:solidFill>
                  <a:srgbClr val="002060"/>
                </a:solidFill>
                <a:effectLst/>
                <a:ea typeface="Arial" panose="020B0604020202020204" pitchFamily="34" charset="0"/>
              </a:rPr>
              <a:t>yyyyyyyyyy</a:t>
            </a:r>
            <a:r>
              <a:rPr lang="en-PH" b="1" dirty="0">
                <a:solidFill>
                  <a:srgbClr val="002060"/>
                </a:solidFill>
                <a:effectLst/>
              </a:rPr>
              <a:t> </a:t>
            </a:r>
            <a:endParaRPr lang="en-PH" b="1" dirty="0">
              <a:solidFill>
                <a:srgbClr val="002060"/>
              </a:solidFill>
              <a:effectLst/>
              <a:ea typeface="Times New Roman" panose="02020603050405020304" pitchFamily="18" charset="0"/>
            </a:endParaRPr>
          </a:p>
        </p:txBody>
      </p:sp>
      <p:sp>
        <p:nvSpPr>
          <p:cNvPr id="7" name="TextBox 6">
            <a:extLst>
              <a:ext uri="{FF2B5EF4-FFF2-40B4-BE49-F238E27FC236}">
                <a16:creationId xmlns:a16="http://schemas.microsoft.com/office/drawing/2014/main" id="{B0CA1D9E-A484-CE8E-A719-415784ED7668}"/>
              </a:ext>
            </a:extLst>
          </p:cNvPr>
          <p:cNvSpPr txBox="1"/>
          <p:nvPr/>
        </p:nvSpPr>
        <p:spPr>
          <a:xfrm>
            <a:off x="292925" y="3614224"/>
            <a:ext cx="11770426" cy="2308324"/>
          </a:xfrm>
          <a:prstGeom prst="rect">
            <a:avLst/>
          </a:prstGeom>
          <a:noFill/>
        </p:spPr>
        <p:txBody>
          <a:bodyPr wrap="square">
            <a:spAutoFit/>
          </a:bodyPr>
          <a:lstStyle/>
          <a:p>
            <a:pPr algn="just"/>
            <a:r>
              <a:rPr lang="en-US" b="1" dirty="0">
                <a:solidFill>
                  <a:srgbClr val="002060"/>
                </a:solidFill>
                <a:effectLst/>
                <a:ea typeface="Calibri" panose="020F0502020204030204" pitchFamily="34" charset="0"/>
              </a:rPr>
              <a:t>On </a:t>
            </a:r>
            <a:r>
              <a:rPr lang="en-US" b="1" dirty="0">
                <a:solidFill>
                  <a:srgbClr val="002060"/>
                </a:solidFill>
                <a:ea typeface="Calibri" panose="020F0502020204030204" pitchFamily="34" charset="0"/>
              </a:rPr>
              <a:t>January 18, 2023</a:t>
            </a:r>
            <a:endParaRPr lang="en-US" b="1" dirty="0">
              <a:solidFill>
                <a:srgbClr val="002060"/>
              </a:solidFill>
              <a:effectLst/>
              <a:ea typeface="Calibri" panose="020F0502020204030204" pitchFamily="34" charset="0"/>
            </a:endParaRPr>
          </a:p>
          <a:p>
            <a:pPr lvl="1" algn="just"/>
            <a:endParaRPr lang="en-US" b="1" dirty="0">
              <a:solidFill>
                <a:srgbClr val="002060"/>
              </a:solidFill>
            </a:endParaRPr>
          </a:p>
          <a:p>
            <a:pPr marL="742950" lvl="1" indent="-285750" algn="just">
              <a:buFont typeface="Wingdings" pitchFamily="2" charset="2"/>
              <a:buChar char="ü"/>
            </a:pPr>
            <a:r>
              <a:rPr lang="en-US" sz="1800" b="1" dirty="0">
                <a:solidFill>
                  <a:srgbClr val="002060"/>
                </a:solidFill>
                <a:effectLst/>
                <a:ea typeface="Times New Roman" panose="02020603050405020304" pitchFamily="18" charset="0"/>
              </a:rPr>
              <a:t>IOC posed as Poseur Buyer</a:t>
            </a:r>
          </a:p>
          <a:p>
            <a:pPr marL="742950" lvl="1" indent="-285750" algn="just">
              <a:buFont typeface="Wingdings" pitchFamily="2" charset="2"/>
              <a:buChar char="ü"/>
            </a:pPr>
            <a:r>
              <a:rPr lang="en-US" b="1" dirty="0">
                <a:solidFill>
                  <a:srgbClr val="002060"/>
                </a:solidFill>
                <a:ea typeface="Times New Roman" panose="02020603050405020304" pitchFamily="18" charset="0"/>
              </a:rPr>
              <a:t>I</a:t>
            </a:r>
            <a:r>
              <a:rPr lang="en-US" sz="1800" b="1" dirty="0">
                <a:solidFill>
                  <a:srgbClr val="002060"/>
                </a:solidFill>
                <a:effectLst/>
                <a:ea typeface="Times New Roman" panose="02020603050405020304" pitchFamily="18" charset="0"/>
              </a:rPr>
              <a:t>nitiated a conversation </a:t>
            </a:r>
            <a:r>
              <a:rPr lang="en-US" b="1" dirty="0">
                <a:solidFill>
                  <a:srgbClr val="002060"/>
                </a:solidFill>
                <a:ea typeface="Times New Roman" panose="02020603050405020304" pitchFamily="18" charset="0"/>
              </a:rPr>
              <a:t>on the </a:t>
            </a:r>
            <a:r>
              <a:rPr lang="en-US" sz="1800" b="1" dirty="0">
                <a:solidFill>
                  <a:srgbClr val="002060"/>
                </a:solidFill>
                <a:effectLst/>
                <a:ea typeface="Times New Roman" panose="02020603050405020304" pitchFamily="18" charset="0"/>
              </a:rPr>
              <a:t>Facebook </a:t>
            </a:r>
          </a:p>
          <a:p>
            <a:pPr marL="742950" lvl="1" indent="-285750" algn="just">
              <a:buFont typeface="Wingdings" pitchFamily="2" charset="2"/>
              <a:buChar char="ü"/>
            </a:pPr>
            <a:r>
              <a:rPr lang="en-US" b="1" dirty="0">
                <a:solidFill>
                  <a:srgbClr val="002060"/>
                </a:solidFill>
                <a:ea typeface="Times New Roman" panose="02020603050405020304" pitchFamily="18" charset="0"/>
              </a:rPr>
              <a:t>A</a:t>
            </a:r>
            <a:r>
              <a:rPr lang="en-US" sz="1800" b="1" dirty="0">
                <a:solidFill>
                  <a:srgbClr val="002060"/>
                </a:solidFill>
                <a:effectLst/>
                <a:ea typeface="Times New Roman" panose="02020603050405020304" pitchFamily="18" charset="0"/>
              </a:rPr>
              <a:t>sked the product </a:t>
            </a:r>
            <a:r>
              <a:rPr lang="en-US" b="1" dirty="0">
                <a:solidFill>
                  <a:srgbClr val="002060"/>
                </a:solidFill>
                <a:ea typeface="Times New Roman" panose="02020603050405020304" pitchFamily="18" charset="0"/>
              </a:rPr>
              <a:t>if</a:t>
            </a:r>
            <a:r>
              <a:rPr lang="en-US" sz="1800" b="1" dirty="0">
                <a:solidFill>
                  <a:srgbClr val="002060"/>
                </a:solidFill>
                <a:effectLst/>
                <a:ea typeface="Times New Roman" panose="02020603050405020304" pitchFamily="18" charset="0"/>
              </a:rPr>
              <a:t> available and amount</a:t>
            </a:r>
          </a:p>
          <a:p>
            <a:pPr marL="742950" lvl="1" indent="-285750" algn="just">
              <a:buFont typeface="Wingdings" pitchFamily="2" charset="2"/>
              <a:buChar char="ü"/>
            </a:pPr>
            <a:r>
              <a:rPr lang="en-US" b="1" dirty="0">
                <a:solidFill>
                  <a:srgbClr val="002060"/>
                </a:solidFill>
              </a:rPr>
              <a:t>Agreed for transaction</a:t>
            </a:r>
          </a:p>
          <a:p>
            <a:pPr marL="742950" lvl="1" indent="-285750" algn="just">
              <a:buFont typeface="Wingdings" pitchFamily="2" charset="2"/>
              <a:buChar char="ü"/>
            </a:pPr>
            <a:r>
              <a:rPr lang="en-US" b="1" dirty="0">
                <a:solidFill>
                  <a:srgbClr val="002060"/>
                </a:solidFill>
              </a:rPr>
              <a:t>Identified the pickup point</a:t>
            </a:r>
          </a:p>
          <a:p>
            <a:pPr marL="742950" lvl="1" indent="-285750" algn="just">
              <a:buFont typeface="Wingdings" pitchFamily="2" charset="2"/>
              <a:buChar char="ü"/>
            </a:pPr>
            <a:r>
              <a:rPr lang="en-US" b="1" dirty="0">
                <a:solidFill>
                  <a:srgbClr val="002060"/>
                </a:solidFill>
              </a:rPr>
              <a:t>Delivered the product using J&amp;T courier</a:t>
            </a:r>
          </a:p>
        </p:txBody>
      </p:sp>
      <p:pic>
        <p:nvPicPr>
          <p:cNvPr id="3" name="Picture 2">
            <a:extLst>
              <a:ext uri="{FF2B5EF4-FFF2-40B4-BE49-F238E27FC236}">
                <a16:creationId xmlns:a16="http://schemas.microsoft.com/office/drawing/2014/main" id="{D0A106D1-2B5A-E858-CD64-6822E9AF14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2652" y="233133"/>
            <a:ext cx="1475785" cy="1475784"/>
          </a:xfrm>
          <a:prstGeom prst="rect">
            <a:avLst/>
          </a:prstGeom>
        </p:spPr>
      </p:pic>
    </p:spTree>
    <p:extLst>
      <p:ext uri="{BB962C8B-B14F-4D97-AF65-F5344CB8AC3E}">
        <p14:creationId xmlns:p14="http://schemas.microsoft.com/office/powerpoint/2010/main" val="457909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6" name="Rectangle 5">
            <a:extLst>
              <a:ext uri="{FF2B5EF4-FFF2-40B4-BE49-F238E27FC236}">
                <a16:creationId xmlns:a16="http://schemas.microsoft.com/office/drawing/2014/main" id="{02C285EA-C9CB-91E3-44F8-DCEE10FC8BEA}"/>
              </a:ext>
            </a:extLst>
          </p:cNvPr>
          <p:cNvSpPr/>
          <p:nvPr/>
        </p:nvSpPr>
        <p:spPr>
          <a:xfrm>
            <a:off x="128649" y="761597"/>
            <a:ext cx="8468139" cy="523220"/>
          </a:xfrm>
          <a:prstGeom prst="rect">
            <a:avLst/>
          </a:prstGeom>
        </p:spPr>
        <p:txBody>
          <a:bodyPr wrap="square">
            <a:spAutoFit/>
          </a:bodyPr>
          <a:lstStyle/>
          <a:p>
            <a:pPr algn="just"/>
            <a:r>
              <a:rPr lang="en-US" sz="2800" b="1" dirty="0">
                <a:solidFill>
                  <a:schemeClr val="bg1"/>
                </a:solidFill>
                <a:latin typeface="Arial" panose="020B0604020202020204" pitchFamily="34" charset="0"/>
                <a:cs typeface="Arial" panose="020B0604020202020204" pitchFamily="34" charset="0"/>
              </a:rPr>
              <a:t>CASE STUDY 2</a:t>
            </a:r>
          </a:p>
        </p:txBody>
      </p:sp>
      <p:sp>
        <p:nvSpPr>
          <p:cNvPr id="2" name="Rectangle 1">
            <a:extLst>
              <a:ext uri="{FF2B5EF4-FFF2-40B4-BE49-F238E27FC236}">
                <a16:creationId xmlns:a16="http://schemas.microsoft.com/office/drawing/2014/main" id="{E63D4712-4D32-BE3E-C50A-20D549F2D137}"/>
              </a:ext>
            </a:extLst>
          </p:cNvPr>
          <p:cNvSpPr/>
          <p:nvPr/>
        </p:nvSpPr>
        <p:spPr>
          <a:xfrm>
            <a:off x="128649" y="2157133"/>
            <a:ext cx="11770426" cy="584775"/>
          </a:xfrm>
          <a:prstGeom prst="rect">
            <a:avLst/>
          </a:prstGeom>
        </p:spPr>
        <p:txBody>
          <a:bodyPr wrap="square">
            <a:spAutoFit/>
          </a:bodyPr>
          <a:lstStyle/>
          <a:p>
            <a:pPr algn="just"/>
            <a:endParaRPr lang="en-PH" sz="3200" b="1" dirty="0"/>
          </a:p>
        </p:txBody>
      </p:sp>
      <p:sp>
        <p:nvSpPr>
          <p:cNvPr id="5" name="TextBox 4">
            <a:extLst>
              <a:ext uri="{FF2B5EF4-FFF2-40B4-BE49-F238E27FC236}">
                <a16:creationId xmlns:a16="http://schemas.microsoft.com/office/drawing/2014/main" id="{3915713F-8EB2-E8F4-AAFD-D6363221932E}"/>
              </a:ext>
            </a:extLst>
          </p:cNvPr>
          <p:cNvSpPr txBox="1"/>
          <p:nvPr/>
        </p:nvSpPr>
        <p:spPr>
          <a:xfrm>
            <a:off x="292925" y="2157133"/>
            <a:ext cx="11770426" cy="1477328"/>
          </a:xfrm>
          <a:prstGeom prst="rect">
            <a:avLst/>
          </a:prstGeom>
          <a:noFill/>
        </p:spPr>
        <p:txBody>
          <a:bodyPr wrap="square">
            <a:spAutoFit/>
          </a:bodyPr>
          <a:lstStyle/>
          <a:p>
            <a:pPr algn="just"/>
            <a:r>
              <a:rPr lang="en-US" b="1" dirty="0">
                <a:solidFill>
                  <a:srgbClr val="002060"/>
                </a:solidFill>
                <a:effectLst/>
                <a:ea typeface="Calibri" panose="020F0502020204030204" pitchFamily="34" charset="0"/>
              </a:rPr>
              <a:t>On January 27, 2023</a:t>
            </a:r>
          </a:p>
          <a:p>
            <a:pPr algn="just"/>
            <a:r>
              <a:rPr lang="en-US" b="1" dirty="0">
                <a:solidFill>
                  <a:srgbClr val="002060"/>
                </a:solidFill>
              </a:rPr>
              <a:t>	</a:t>
            </a:r>
          </a:p>
          <a:p>
            <a:pPr marL="742950" lvl="1" indent="-285750" algn="just">
              <a:buFont typeface="Wingdings" pitchFamily="2" charset="2"/>
              <a:buChar char="ü"/>
            </a:pPr>
            <a:r>
              <a:rPr lang="en-US" b="1" dirty="0">
                <a:solidFill>
                  <a:srgbClr val="002060"/>
                </a:solidFill>
                <a:ea typeface="Arial" panose="020B0604020202020204" pitchFamily="34" charset="0"/>
              </a:rPr>
              <a:t>R</a:t>
            </a:r>
            <a:r>
              <a:rPr lang="en-US" sz="1800" b="1" dirty="0">
                <a:solidFill>
                  <a:srgbClr val="002060"/>
                </a:solidFill>
                <a:effectLst/>
                <a:ea typeface="Arial" panose="020B0604020202020204" pitchFamily="34" charset="0"/>
              </a:rPr>
              <a:t>equest for verification and certification for the product “Titan Gel Gold” to FDA </a:t>
            </a:r>
          </a:p>
          <a:p>
            <a:pPr marL="742950" lvl="1" indent="-285750" algn="just">
              <a:buFont typeface="Wingdings" pitchFamily="2" charset="2"/>
              <a:buChar char="ü"/>
            </a:pPr>
            <a:r>
              <a:rPr lang="en-US" sz="1800" b="1" dirty="0">
                <a:solidFill>
                  <a:srgbClr val="002060"/>
                </a:solidFill>
                <a:effectLst/>
                <a:ea typeface="Arial" panose="020B0604020202020204" pitchFamily="34" charset="0"/>
              </a:rPr>
              <a:t>FDA certified that the “Titan Gel Gold” is not registered/notified medical device with the </a:t>
            </a:r>
            <a:r>
              <a:rPr lang="en-US" sz="1800" b="1" dirty="0">
                <a:solidFill>
                  <a:srgbClr val="002060"/>
                </a:solidFill>
                <a:effectLst/>
                <a:ea typeface="Times New Roman" panose="02020603050405020304" pitchFamily="18" charset="0"/>
              </a:rPr>
              <a:t>Center for Device Regulation, Radiation Health, and Research</a:t>
            </a:r>
            <a:r>
              <a:rPr lang="en-US" sz="1800" b="1" dirty="0">
                <a:solidFill>
                  <a:srgbClr val="002060"/>
                </a:solidFill>
                <a:effectLst/>
                <a:ea typeface="Arial" panose="020B0604020202020204" pitchFamily="34" charset="0"/>
              </a:rPr>
              <a:t> (CDRRHR).</a:t>
            </a:r>
            <a:r>
              <a:rPr lang="en-PH" b="1" dirty="0">
                <a:solidFill>
                  <a:srgbClr val="002060"/>
                </a:solidFill>
                <a:effectLst/>
              </a:rPr>
              <a:t> </a:t>
            </a:r>
            <a:endParaRPr lang="en-PH" b="1" dirty="0">
              <a:solidFill>
                <a:srgbClr val="002060"/>
              </a:solidFill>
              <a:effectLst/>
              <a:ea typeface="Times New Roman" panose="02020603050405020304" pitchFamily="18" charset="0"/>
            </a:endParaRPr>
          </a:p>
        </p:txBody>
      </p:sp>
      <p:sp>
        <p:nvSpPr>
          <p:cNvPr id="7" name="TextBox 6">
            <a:extLst>
              <a:ext uri="{FF2B5EF4-FFF2-40B4-BE49-F238E27FC236}">
                <a16:creationId xmlns:a16="http://schemas.microsoft.com/office/drawing/2014/main" id="{B0CA1D9E-A484-CE8E-A719-415784ED7668}"/>
              </a:ext>
            </a:extLst>
          </p:cNvPr>
          <p:cNvSpPr txBox="1"/>
          <p:nvPr/>
        </p:nvSpPr>
        <p:spPr>
          <a:xfrm>
            <a:off x="292925" y="4059214"/>
            <a:ext cx="11770426" cy="1200329"/>
          </a:xfrm>
          <a:prstGeom prst="rect">
            <a:avLst/>
          </a:prstGeom>
          <a:noFill/>
        </p:spPr>
        <p:txBody>
          <a:bodyPr wrap="square">
            <a:spAutoFit/>
          </a:bodyPr>
          <a:lstStyle/>
          <a:p>
            <a:pPr algn="just"/>
            <a:r>
              <a:rPr lang="en-US" b="1" dirty="0">
                <a:solidFill>
                  <a:srgbClr val="002060"/>
                </a:solidFill>
                <a:effectLst/>
                <a:ea typeface="Calibri" panose="020F0502020204030204" pitchFamily="34" charset="0"/>
              </a:rPr>
              <a:t>On </a:t>
            </a:r>
            <a:r>
              <a:rPr lang="en-US" b="1" dirty="0">
                <a:solidFill>
                  <a:srgbClr val="002060"/>
                </a:solidFill>
                <a:ea typeface="Calibri" panose="020F0502020204030204" pitchFamily="34" charset="0"/>
              </a:rPr>
              <a:t>April 11, 2023</a:t>
            </a:r>
            <a:endParaRPr lang="en-US" b="1" dirty="0">
              <a:solidFill>
                <a:srgbClr val="002060"/>
              </a:solidFill>
              <a:effectLst/>
              <a:ea typeface="Calibri" panose="020F0502020204030204" pitchFamily="34" charset="0"/>
            </a:endParaRPr>
          </a:p>
          <a:p>
            <a:pPr lvl="1" algn="just"/>
            <a:endParaRPr lang="en-US" b="1" dirty="0">
              <a:solidFill>
                <a:srgbClr val="002060"/>
              </a:solidFill>
            </a:endParaRPr>
          </a:p>
          <a:p>
            <a:pPr marL="742950" lvl="1" indent="-285750" algn="just">
              <a:buFont typeface="Wingdings" pitchFamily="2" charset="2"/>
              <a:buChar char="ü"/>
            </a:pPr>
            <a:r>
              <a:rPr lang="en-US" b="1" dirty="0">
                <a:solidFill>
                  <a:srgbClr val="002060"/>
                </a:solidFill>
                <a:ea typeface="Times New Roman" panose="02020603050405020304" pitchFamily="18" charset="0"/>
              </a:rPr>
              <a:t>I</a:t>
            </a:r>
            <a:r>
              <a:rPr lang="en-US" sz="1800" b="1" dirty="0">
                <a:solidFill>
                  <a:srgbClr val="002060"/>
                </a:solidFill>
                <a:effectLst/>
                <a:ea typeface="Times New Roman" panose="02020603050405020304" pitchFamily="18" charset="0"/>
              </a:rPr>
              <a:t>nitiated a conversation </a:t>
            </a:r>
            <a:r>
              <a:rPr lang="en-US" b="1" dirty="0">
                <a:solidFill>
                  <a:srgbClr val="002060"/>
                </a:solidFill>
                <a:ea typeface="Times New Roman" panose="02020603050405020304" pitchFamily="18" charset="0"/>
              </a:rPr>
              <a:t>on the </a:t>
            </a:r>
            <a:r>
              <a:rPr lang="en-US" sz="1800" b="1" dirty="0">
                <a:solidFill>
                  <a:srgbClr val="002060"/>
                </a:solidFill>
                <a:effectLst/>
                <a:ea typeface="Times New Roman" panose="02020603050405020304" pitchFamily="18" charset="0"/>
              </a:rPr>
              <a:t>Facebook account of the seller</a:t>
            </a:r>
          </a:p>
          <a:p>
            <a:pPr marL="742950" lvl="1" indent="-285750" algn="just">
              <a:buFont typeface="Wingdings" pitchFamily="2" charset="2"/>
              <a:buChar char="ü"/>
            </a:pPr>
            <a:r>
              <a:rPr lang="en-US" b="1" dirty="0">
                <a:solidFill>
                  <a:srgbClr val="002060"/>
                </a:solidFill>
                <a:ea typeface="Times New Roman" panose="02020603050405020304" pitchFamily="18" charset="0"/>
              </a:rPr>
              <a:t>A</a:t>
            </a:r>
            <a:r>
              <a:rPr lang="en-US" sz="1800" b="1" dirty="0">
                <a:solidFill>
                  <a:srgbClr val="002060"/>
                </a:solidFill>
                <a:effectLst/>
                <a:ea typeface="Times New Roman" panose="02020603050405020304" pitchFamily="18" charset="0"/>
              </a:rPr>
              <a:t>sked the product </a:t>
            </a:r>
            <a:r>
              <a:rPr lang="en-US" b="1" dirty="0">
                <a:solidFill>
                  <a:srgbClr val="002060"/>
                </a:solidFill>
                <a:ea typeface="Times New Roman" panose="02020603050405020304" pitchFamily="18" charset="0"/>
              </a:rPr>
              <a:t>if</a:t>
            </a:r>
            <a:r>
              <a:rPr lang="en-US" sz="1800" b="1" dirty="0">
                <a:solidFill>
                  <a:srgbClr val="002060"/>
                </a:solidFill>
                <a:effectLst/>
                <a:ea typeface="Times New Roman" panose="02020603050405020304" pitchFamily="18" charset="0"/>
              </a:rPr>
              <a:t> available and amount</a:t>
            </a:r>
            <a:endParaRPr lang="en-US" b="1" dirty="0">
              <a:solidFill>
                <a:srgbClr val="002060"/>
              </a:solidFill>
            </a:endParaRPr>
          </a:p>
        </p:txBody>
      </p:sp>
      <p:pic>
        <p:nvPicPr>
          <p:cNvPr id="3" name="Picture 2">
            <a:extLst>
              <a:ext uri="{FF2B5EF4-FFF2-40B4-BE49-F238E27FC236}">
                <a16:creationId xmlns:a16="http://schemas.microsoft.com/office/drawing/2014/main" id="{10251FFB-91D5-8EF1-A031-FD2D391EF0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2652" y="233133"/>
            <a:ext cx="1475785" cy="1475784"/>
          </a:xfrm>
          <a:prstGeom prst="rect">
            <a:avLst/>
          </a:prstGeom>
        </p:spPr>
      </p:pic>
    </p:spTree>
    <p:extLst>
      <p:ext uri="{BB962C8B-B14F-4D97-AF65-F5344CB8AC3E}">
        <p14:creationId xmlns:p14="http://schemas.microsoft.com/office/powerpoint/2010/main" val="2602576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6" name="Rectangle 5">
            <a:extLst>
              <a:ext uri="{FF2B5EF4-FFF2-40B4-BE49-F238E27FC236}">
                <a16:creationId xmlns:a16="http://schemas.microsoft.com/office/drawing/2014/main" id="{02C285EA-C9CB-91E3-44F8-DCEE10FC8BEA}"/>
              </a:ext>
            </a:extLst>
          </p:cNvPr>
          <p:cNvSpPr/>
          <p:nvPr/>
        </p:nvSpPr>
        <p:spPr>
          <a:xfrm>
            <a:off x="128649" y="761597"/>
            <a:ext cx="8468139" cy="523220"/>
          </a:xfrm>
          <a:prstGeom prst="rect">
            <a:avLst/>
          </a:prstGeom>
        </p:spPr>
        <p:txBody>
          <a:bodyPr wrap="square">
            <a:spAutoFit/>
          </a:bodyPr>
          <a:lstStyle/>
          <a:p>
            <a:pPr algn="just"/>
            <a:r>
              <a:rPr lang="en-US" sz="2800" b="1" dirty="0">
                <a:solidFill>
                  <a:schemeClr val="bg1"/>
                </a:solidFill>
                <a:latin typeface="Arial" panose="020B0604020202020204" pitchFamily="34" charset="0"/>
                <a:cs typeface="Arial" panose="020B0604020202020204" pitchFamily="34" charset="0"/>
              </a:rPr>
              <a:t>CASE STUDY 2</a:t>
            </a:r>
          </a:p>
        </p:txBody>
      </p:sp>
      <p:sp>
        <p:nvSpPr>
          <p:cNvPr id="2" name="Rectangle 1">
            <a:extLst>
              <a:ext uri="{FF2B5EF4-FFF2-40B4-BE49-F238E27FC236}">
                <a16:creationId xmlns:a16="http://schemas.microsoft.com/office/drawing/2014/main" id="{E63D4712-4D32-BE3E-C50A-20D549F2D137}"/>
              </a:ext>
            </a:extLst>
          </p:cNvPr>
          <p:cNvSpPr/>
          <p:nvPr/>
        </p:nvSpPr>
        <p:spPr>
          <a:xfrm>
            <a:off x="128649" y="2157133"/>
            <a:ext cx="11770426" cy="584775"/>
          </a:xfrm>
          <a:prstGeom prst="rect">
            <a:avLst/>
          </a:prstGeom>
        </p:spPr>
        <p:txBody>
          <a:bodyPr wrap="square">
            <a:spAutoFit/>
          </a:bodyPr>
          <a:lstStyle/>
          <a:p>
            <a:pPr algn="just"/>
            <a:endParaRPr lang="en-PH" sz="3200" b="1" dirty="0"/>
          </a:p>
        </p:txBody>
      </p:sp>
      <p:sp>
        <p:nvSpPr>
          <p:cNvPr id="5" name="TextBox 4">
            <a:extLst>
              <a:ext uri="{FF2B5EF4-FFF2-40B4-BE49-F238E27FC236}">
                <a16:creationId xmlns:a16="http://schemas.microsoft.com/office/drawing/2014/main" id="{3915713F-8EB2-E8F4-AAFD-D6363221932E}"/>
              </a:ext>
            </a:extLst>
          </p:cNvPr>
          <p:cNvSpPr txBox="1"/>
          <p:nvPr/>
        </p:nvSpPr>
        <p:spPr>
          <a:xfrm>
            <a:off x="292925" y="2157133"/>
            <a:ext cx="11770426" cy="2031325"/>
          </a:xfrm>
          <a:prstGeom prst="rect">
            <a:avLst/>
          </a:prstGeom>
          <a:noFill/>
        </p:spPr>
        <p:txBody>
          <a:bodyPr wrap="square">
            <a:spAutoFit/>
          </a:bodyPr>
          <a:lstStyle/>
          <a:p>
            <a:pPr algn="just"/>
            <a:r>
              <a:rPr lang="en-US" b="1" dirty="0">
                <a:solidFill>
                  <a:srgbClr val="002060"/>
                </a:solidFill>
                <a:effectLst/>
                <a:ea typeface="Calibri" panose="020F0502020204030204" pitchFamily="34" charset="0"/>
              </a:rPr>
              <a:t>On </a:t>
            </a:r>
            <a:r>
              <a:rPr lang="en-US" b="1" dirty="0">
                <a:solidFill>
                  <a:srgbClr val="002060"/>
                </a:solidFill>
                <a:ea typeface="Calibri" panose="020F0502020204030204" pitchFamily="34" charset="0"/>
              </a:rPr>
              <a:t>April 12</a:t>
            </a:r>
            <a:r>
              <a:rPr lang="en-US" b="1" dirty="0">
                <a:solidFill>
                  <a:srgbClr val="002060"/>
                </a:solidFill>
                <a:effectLst/>
                <a:ea typeface="Calibri" panose="020F0502020204030204" pitchFamily="34" charset="0"/>
              </a:rPr>
              <a:t>, 2023</a:t>
            </a:r>
          </a:p>
          <a:p>
            <a:pPr algn="just"/>
            <a:r>
              <a:rPr lang="en-US" b="1" dirty="0">
                <a:solidFill>
                  <a:srgbClr val="002060"/>
                </a:solidFill>
              </a:rPr>
              <a:t>	</a:t>
            </a:r>
          </a:p>
          <a:p>
            <a:pPr marL="742950" lvl="1" indent="-285750" algn="just">
              <a:buFont typeface="Wingdings" pitchFamily="2" charset="2"/>
              <a:buChar char="ü"/>
            </a:pPr>
            <a:r>
              <a:rPr lang="en-US" b="1" dirty="0">
                <a:solidFill>
                  <a:srgbClr val="002060"/>
                </a:solidFill>
                <a:latin typeface="Arial" panose="020B0604020202020204" pitchFamily="34" charset="0"/>
                <a:ea typeface="Times New Roman" panose="02020603050405020304" pitchFamily="18" charset="0"/>
              </a:rPr>
              <a:t>Entrapment operations</a:t>
            </a:r>
          </a:p>
          <a:p>
            <a:pPr marL="742950" lvl="1" indent="-285750" algn="just">
              <a:buFont typeface="Wingdings" pitchFamily="2" charset="2"/>
              <a:buChar char="ü"/>
            </a:pPr>
            <a:r>
              <a:rPr lang="en-US" b="1" dirty="0">
                <a:solidFill>
                  <a:srgbClr val="002060"/>
                </a:solidFill>
                <a:latin typeface="Arial" panose="020B0604020202020204" pitchFamily="34" charset="0"/>
                <a:ea typeface="Times New Roman" panose="02020603050405020304" pitchFamily="18" charset="0"/>
              </a:rPr>
              <a:t>IOC M</a:t>
            </a:r>
            <a:r>
              <a:rPr lang="en-US" sz="1800" b="1" dirty="0">
                <a:solidFill>
                  <a:srgbClr val="002060"/>
                </a:solidFill>
                <a:effectLst/>
                <a:latin typeface="Arial" panose="020B0604020202020204" pitchFamily="34" charset="0"/>
                <a:ea typeface="Times New Roman" panose="02020603050405020304" pitchFamily="18" charset="0"/>
              </a:rPr>
              <a:t>essaged again the same Facebook account of the seller</a:t>
            </a:r>
          </a:p>
          <a:p>
            <a:pPr marL="742950" lvl="1" indent="-285750" algn="just">
              <a:buFont typeface="Wingdings" pitchFamily="2" charset="2"/>
              <a:buChar char="ü"/>
            </a:pPr>
            <a:r>
              <a:rPr lang="en-US" b="1" dirty="0">
                <a:solidFill>
                  <a:srgbClr val="002060"/>
                </a:solidFill>
                <a:latin typeface="Arial" panose="020B0604020202020204" pitchFamily="34" charset="0"/>
                <a:ea typeface="Times New Roman" panose="02020603050405020304" pitchFamily="18" charset="0"/>
              </a:rPr>
              <a:t>S</a:t>
            </a:r>
            <a:r>
              <a:rPr lang="en-US" sz="1800" b="1" dirty="0">
                <a:solidFill>
                  <a:srgbClr val="002060"/>
                </a:solidFill>
                <a:effectLst/>
                <a:latin typeface="Arial" panose="020B0604020202020204" pitchFamily="34" charset="0"/>
                <a:ea typeface="Times New Roman" panose="02020603050405020304" pitchFamily="18" charset="0"/>
              </a:rPr>
              <a:t>tated if he can pick up the product </a:t>
            </a:r>
          </a:p>
          <a:p>
            <a:pPr marL="742950" lvl="1" indent="-285750" algn="just">
              <a:buFont typeface="Wingdings" pitchFamily="2" charset="2"/>
              <a:buChar char="ü"/>
            </a:pPr>
            <a:r>
              <a:rPr lang="en-US" b="1" dirty="0">
                <a:solidFill>
                  <a:srgbClr val="002060"/>
                </a:solidFill>
                <a:latin typeface="Arial" panose="020B0604020202020204" pitchFamily="34" charset="0"/>
                <a:ea typeface="Times New Roman" panose="02020603050405020304" pitchFamily="18" charset="0"/>
              </a:rPr>
              <a:t>T</a:t>
            </a:r>
            <a:r>
              <a:rPr lang="en-US" sz="1800" b="1" dirty="0">
                <a:solidFill>
                  <a:srgbClr val="002060"/>
                </a:solidFill>
                <a:effectLst/>
                <a:latin typeface="Arial" panose="020B0604020202020204" pitchFamily="34" charset="0"/>
                <a:ea typeface="Times New Roman" panose="02020603050405020304" pitchFamily="18" charset="0"/>
              </a:rPr>
              <a:t>he product will be delivered by his personal delivery rider at the pickup point</a:t>
            </a:r>
          </a:p>
          <a:p>
            <a:pPr marL="742950" lvl="1" indent="-285750" algn="just">
              <a:buFont typeface="Wingdings" pitchFamily="2" charset="2"/>
              <a:buChar char="ü"/>
            </a:pPr>
            <a:r>
              <a:rPr lang="en-US" b="1" dirty="0">
                <a:solidFill>
                  <a:srgbClr val="002060"/>
                </a:solidFill>
                <a:latin typeface="Arial" panose="020B0604020202020204" pitchFamily="34" charset="0"/>
                <a:ea typeface="Times New Roman" panose="02020603050405020304" pitchFamily="18" charset="0"/>
              </a:rPr>
              <a:t>The driver was arrested and confiscated the fake product on his possession</a:t>
            </a:r>
            <a:endParaRPr lang="en-PH" b="1" dirty="0">
              <a:solidFill>
                <a:srgbClr val="002060"/>
              </a:solidFill>
              <a:effectLst/>
              <a:ea typeface="Times New Roman" panose="02020603050405020304" pitchFamily="18" charset="0"/>
            </a:endParaRPr>
          </a:p>
        </p:txBody>
      </p:sp>
      <p:pic>
        <p:nvPicPr>
          <p:cNvPr id="3" name="Picture 2">
            <a:extLst>
              <a:ext uri="{FF2B5EF4-FFF2-40B4-BE49-F238E27FC236}">
                <a16:creationId xmlns:a16="http://schemas.microsoft.com/office/drawing/2014/main" id="{FF51B826-7706-210E-730D-8BC86AC127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2652" y="233133"/>
            <a:ext cx="1475785" cy="1475784"/>
          </a:xfrm>
          <a:prstGeom prst="rect">
            <a:avLst/>
          </a:prstGeom>
        </p:spPr>
      </p:pic>
    </p:spTree>
    <p:extLst>
      <p:ext uri="{BB962C8B-B14F-4D97-AF65-F5344CB8AC3E}">
        <p14:creationId xmlns:p14="http://schemas.microsoft.com/office/powerpoint/2010/main" val="2001668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6" name="Rectangle 5">
            <a:extLst>
              <a:ext uri="{FF2B5EF4-FFF2-40B4-BE49-F238E27FC236}">
                <a16:creationId xmlns:a16="http://schemas.microsoft.com/office/drawing/2014/main" id="{02C285EA-C9CB-91E3-44F8-DCEE10FC8BEA}"/>
              </a:ext>
            </a:extLst>
          </p:cNvPr>
          <p:cNvSpPr/>
          <p:nvPr/>
        </p:nvSpPr>
        <p:spPr>
          <a:xfrm>
            <a:off x="128649" y="761597"/>
            <a:ext cx="8468139" cy="523220"/>
          </a:xfrm>
          <a:prstGeom prst="rect">
            <a:avLst/>
          </a:prstGeom>
        </p:spPr>
        <p:txBody>
          <a:bodyPr wrap="square">
            <a:spAutoFit/>
          </a:bodyPr>
          <a:lstStyle/>
          <a:p>
            <a:pPr algn="just"/>
            <a:r>
              <a:rPr lang="en-US" sz="2800" b="1" dirty="0">
                <a:solidFill>
                  <a:schemeClr val="bg1"/>
                </a:solidFill>
                <a:latin typeface="Arial" panose="020B0604020202020204" pitchFamily="34" charset="0"/>
                <a:cs typeface="Arial" panose="020B0604020202020204" pitchFamily="34" charset="0"/>
              </a:rPr>
              <a:t>CASE STUDY 2</a:t>
            </a:r>
          </a:p>
        </p:txBody>
      </p:sp>
      <p:sp>
        <p:nvSpPr>
          <p:cNvPr id="2" name="Rectangle 1">
            <a:extLst>
              <a:ext uri="{FF2B5EF4-FFF2-40B4-BE49-F238E27FC236}">
                <a16:creationId xmlns:a16="http://schemas.microsoft.com/office/drawing/2014/main" id="{E63D4712-4D32-BE3E-C50A-20D549F2D137}"/>
              </a:ext>
            </a:extLst>
          </p:cNvPr>
          <p:cNvSpPr/>
          <p:nvPr/>
        </p:nvSpPr>
        <p:spPr>
          <a:xfrm>
            <a:off x="128649" y="2157133"/>
            <a:ext cx="11770426" cy="584775"/>
          </a:xfrm>
          <a:prstGeom prst="rect">
            <a:avLst/>
          </a:prstGeom>
        </p:spPr>
        <p:txBody>
          <a:bodyPr wrap="square">
            <a:spAutoFit/>
          </a:bodyPr>
          <a:lstStyle/>
          <a:p>
            <a:pPr algn="just"/>
            <a:endParaRPr lang="en-PH" sz="3200" b="1" dirty="0"/>
          </a:p>
        </p:txBody>
      </p:sp>
      <p:sp>
        <p:nvSpPr>
          <p:cNvPr id="5" name="TextBox 4">
            <a:extLst>
              <a:ext uri="{FF2B5EF4-FFF2-40B4-BE49-F238E27FC236}">
                <a16:creationId xmlns:a16="http://schemas.microsoft.com/office/drawing/2014/main" id="{3915713F-8EB2-E8F4-AAFD-D6363221932E}"/>
              </a:ext>
            </a:extLst>
          </p:cNvPr>
          <p:cNvSpPr txBox="1"/>
          <p:nvPr/>
        </p:nvSpPr>
        <p:spPr>
          <a:xfrm>
            <a:off x="292925" y="2157133"/>
            <a:ext cx="5217226" cy="3139321"/>
          </a:xfrm>
          <a:prstGeom prst="rect">
            <a:avLst/>
          </a:prstGeom>
          <a:noFill/>
        </p:spPr>
        <p:txBody>
          <a:bodyPr wrap="square">
            <a:spAutoFit/>
          </a:bodyPr>
          <a:lstStyle/>
          <a:p>
            <a:pPr algn="just"/>
            <a:r>
              <a:rPr lang="en-US" b="1" dirty="0">
                <a:solidFill>
                  <a:srgbClr val="002060"/>
                </a:solidFill>
                <a:ea typeface="Calibri" panose="020F0502020204030204" pitchFamily="34" charset="0"/>
              </a:rPr>
              <a:t>CASE FILED</a:t>
            </a:r>
          </a:p>
          <a:p>
            <a:pPr algn="just"/>
            <a:endParaRPr lang="en-US" sz="1800" b="1" dirty="0">
              <a:solidFill>
                <a:srgbClr val="002060"/>
              </a:solidFill>
              <a:effectLst/>
              <a:ea typeface="Calibri" panose="020F0502020204030204" pitchFamily="34" charset="0"/>
            </a:endParaRPr>
          </a:p>
          <a:p>
            <a:pPr algn="just"/>
            <a:r>
              <a:rPr lang="en-US" sz="1800" b="1" dirty="0">
                <a:solidFill>
                  <a:srgbClr val="002060"/>
                </a:solidFill>
                <a:effectLst/>
                <a:ea typeface="Calibri" panose="020F0502020204030204" pitchFamily="34" charset="0"/>
              </a:rPr>
              <a:t>Section 11 (a), (j), and (k) of RA 3720 as amended by RA 9711 otherwise known as "Food and Drug Administration (FDA) Act of 2009" in relation to Sec. 6 of R.A. 10175 otherwise known as “Cybercrime Prevention Act of 2012</a:t>
            </a:r>
            <a:r>
              <a:rPr lang="en-PH" b="1" dirty="0">
                <a:solidFill>
                  <a:srgbClr val="002060"/>
                </a:solidFill>
                <a:effectLst/>
              </a:rPr>
              <a:t> against:</a:t>
            </a:r>
          </a:p>
          <a:p>
            <a:pPr algn="just"/>
            <a:endParaRPr lang="en-PH" b="1" dirty="0">
              <a:solidFill>
                <a:srgbClr val="002060"/>
              </a:solidFill>
              <a:ea typeface="Times New Roman" panose="02020603050405020304" pitchFamily="18" charset="0"/>
            </a:endParaRPr>
          </a:p>
          <a:p>
            <a:pPr algn="just"/>
            <a:r>
              <a:rPr lang="en-PH" b="1" dirty="0">
                <a:solidFill>
                  <a:srgbClr val="002060"/>
                </a:solidFill>
                <a:effectLst/>
                <a:ea typeface="Times New Roman" panose="02020603050405020304" pitchFamily="18" charset="0"/>
              </a:rPr>
              <a:t>	1. </a:t>
            </a:r>
            <a:r>
              <a:rPr lang="en-PH" b="1" dirty="0">
                <a:solidFill>
                  <a:srgbClr val="002060"/>
                </a:solidFill>
                <a:ea typeface="Times New Roman" panose="02020603050405020304" pitchFamily="18" charset="0"/>
              </a:rPr>
              <a:t>Delivery Driver (Arrested); and </a:t>
            </a:r>
          </a:p>
          <a:p>
            <a:pPr algn="just"/>
            <a:r>
              <a:rPr lang="en-PH" b="1" dirty="0">
                <a:solidFill>
                  <a:srgbClr val="002060"/>
                </a:solidFill>
                <a:effectLst/>
                <a:ea typeface="Times New Roman" panose="02020603050405020304" pitchFamily="18" charset="0"/>
              </a:rPr>
              <a:t>	2. Online seller (At Large).</a:t>
            </a:r>
          </a:p>
        </p:txBody>
      </p:sp>
      <p:pic>
        <p:nvPicPr>
          <p:cNvPr id="3" name="Picture 2">
            <a:extLst>
              <a:ext uri="{FF2B5EF4-FFF2-40B4-BE49-F238E27FC236}">
                <a16:creationId xmlns:a16="http://schemas.microsoft.com/office/drawing/2014/main" id="{76131C92-7B7E-2768-A890-B15919889DAE}"/>
              </a:ext>
            </a:extLst>
          </p:cNvPr>
          <p:cNvPicPr>
            <a:picLocks noChangeAspect="1"/>
          </p:cNvPicPr>
          <p:nvPr/>
        </p:nvPicPr>
        <p:blipFill>
          <a:blip r:embed="rId3"/>
          <a:stretch>
            <a:fillRect/>
          </a:stretch>
        </p:blipFill>
        <p:spPr>
          <a:xfrm>
            <a:off x="5618513" y="1852552"/>
            <a:ext cx="2741716" cy="4750130"/>
          </a:xfrm>
          <a:prstGeom prst="rect">
            <a:avLst/>
          </a:prstGeom>
        </p:spPr>
      </p:pic>
      <p:pic>
        <p:nvPicPr>
          <p:cNvPr id="4" name="Picture 3">
            <a:extLst>
              <a:ext uri="{FF2B5EF4-FFF2-40B4-BE49-F238E27FC236}">
                <a16:creationId xmlns:a16="http://schemas.microsoft.com/office/drawing/2014/main" id="{624754FF-F4A1-D5CD-0B1A-4B3990C0EC3E}"/>
              </a:ext>
            </a:extLst>
          </p:cNvPr>
          <p:cNvPicPr>
            <a:picLocks noChangeAspect="1"/>
          </p:cNvPicPr>
          <p:nvPr/>
        </p:nvPicPr>
        <p:blipFill>
          <a:blip r:embed="rId4"/>
          <a:stretch>
            <a:fillRect/>
          </a:stretch>
        </p:blipFill>
        <p:spPr>
          <a:xfrm>
            <a:off x="8468591" y="1852552"/>
            <a:ext cx="3086100" cy="4750130"/>
          </a:xfrm>
          <a:prstGeom prst="rect">
            <a:avLst/>
          </a:prstGeom>
        </p:spPr>
      </p:pic>
      <p:pic>
        <p:nvPicPr>
          <p:cNvPr id="7" name="Picture 6">
            <a:extLst>
              <a:ext uri="{FF2B5EF4-FFF2-40B4-BE49-F238E27FC236}">
                <a16:creationId xmlns:a16="http://schemas.microsoft.com/office/drawing/2014/main" id="{23288C40-D0B9-1CEA-45BD-FA8208274D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02652" y="233133"/>
            <a:ext cx="1475785" cy="1475784"/>
          </a:xfrm>
          <a:prstGeom prst="rect">
            <a:avLst/>
          </a:prstGeom>
        </p:spPr>
      </p:pic>
    </p:spTree>
    <p:extLst>
      <p:ext uri="{BB962C8B-B14F-4D97-AF65-F5344CB8AC3E}">
        <p14:creationId xmlns:p14="http://schemas.microsoft.com/office/powerpoint/2010/main" val="3225571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6" name="Rectangle 5">
            <a:extLst>
              <a:ext uri="{FF2B5EF4-FFF2-40B4-BE49-F238E27FC236}">
                <a16:creationId xmlns:a16="http://schemas.microsoft.com/office/drawing/2014/main" id="{02C285EA-C9CB-91E3-44F8-DCEE10FC8BEA}"/>
              </a:ext>
            </a:extLst>
          </p:cNvPr>
          <p:cNvSpPr/>
          <p:nvPr/>
        </p:nvSpPr>
        <p:spPr>
          <a:xfrm>
            <a:off x="128649" y="761597"/>
            <a:ext cx="8468139" cy="523220"/>
          </a:xfrm>
          <a:prstGeom prst="rect">
            <a:avLst/>
          </a:prstGeom>
        </p:spPr>
        <p:txBody>
          <a:bodyPr wrap="square">
            <a:spAutoFit/>
          </a:bodyPr>
          <a:lstStyle/>
          <a:p>
            <a:pPr algn="just"/>
            <a:r>
              <a:rPr lang="en-US" sz="2800" b="1" dirty="0">
                <a:solidFill>
                  <a:schemeClr val="bg1"/>
                </a:solidFill>
                <a:latin typeface="Arial" panose="020B0604020202020204" pitchFamily="34" charset="0"/>
                <a:cs typeface="Arial" panose="020B0604020202020204" pitchFamily="34" charset="0"/>
              </a:rPr>
              <a:t>CHALLENGES</a:t>
            </a:r>
          </a:p>
        </p:txBody>
      </p:sp>
      <p:sp>
        <p:nvSpPr>
          <p:cNvPr id="2" name="Rectangle 1">
            <a:extLst>
              <a:ext uri="{FF2B5EF4-FFF2-40B4-BE49-F238E27FC236}">
                <a16:creationId xmlns:a16="http://schemas.microsoft.com/office/drawing/2014/main" id="{E63D4712-4D32-BE3E-C50A-20D549F2D137}"/>
              </a:ext>
            </a:extLst>
          </p:cNvPr>
          <p:cNvSpPr/>
          <p:nvPr/>
        </p:nvSpPr>
        <p:spPr>
          <a:xfrm>
            <a:off x="128649" y="2157133"/>
            <a:ext cx="11770426" cy="584775"/>
          </a:xfrm>
          <a:prstGeom prst="rect">
            <a:avLst/>
          </a:prstGeom>
        </p:spPr>
        <p:txBody>
          <a:bodyPr wrap="square">
            <a:spAutoFit/>
          </a:bodyPr>
          <a:lstStyle/>
          <a:p>
            <a:pPr algn="just"/>
            <a:endParaRPr lang="en-PH" sz="3200" b="1" dirty="0"/>
          </a:p>
        </p:txBody>
      </p:sp>
      <p:sp>
        <p:nvSpPr>
          <p:cNvPr id="5" name="TextBox 4">
            <a:extLst>
              <a:ext uri="{FF2B5EF4-FFF2-40B4-BE49-F238E27FC236}">
                <a16:creationId xmlns:a16="http://schemas.microsoft.com/office/drawing/2014/main" id="{3915713F-8EB2-E8F4-AAFD-D6363221932E}"/>
              </a:ext>
            </a:extLst>
          </p:cNvPr>
          <p:cNvSpPr txBox="1"/>
          <p:nvPr/>
        </p:nvSpPr>
        <p:spPr>
          <a:xfrm>
            <a:off x="546265" y="2157133"/>
            <a:ext cx="11020301" cy="1569660"/>
          </a:xfrm>
          <a:prstGeom prst="rect">
            <a:avLst/>
          </a:prstGeom>
          <a:noFill/>
        </p:spPr>
        <p:txBody>
          <a:bodyPr wrap="square">
            <a:spAutoFit/>
          </a:bodyPr>
          <a:lstStyle/>
          <a:p>
            <a:pPr marL="342900" indent="-342900" algn="just">
              <a:buFont typeface="+mj-lt"/>
              <a:buAutoNum type="arabicPeriod"/>
            </a:pPr>
            <a:r>
              <a:rPr lang="en-PH" sz="2400" b="1" dirty="0">
                <a:solidFill>
                  <a:srgbClr val="002060"/>
                </a:solidFill>
                <a:effectLst/>
                <a:ea typeface="Times New Roman" panose="02020603050405020304" pitchFamily="18" charset="0"/>
              </a:rPr>
              <a:t>AVAILABILITY OF BRAND OWNERS</a:t>
            </a:r>
          </a:p>
          <a:p>
            <a:pPr marL="342900" indent="-342900" algn="just">
              <a:buFont typeface="+mj-lt"/>
              <a:buAutoNum type="arabicPeriod"/>
            </a:pPr>
            <a:r>
              <a:rPr lang="en-PH" sz="2400" b="1" dirty="0">
                <a:solidFill>
                  <a:srgbClr val="002060"/>
                </a:solidFill>
                <a:ea typeface="Times New Roman" panose="02020603050405020304" pitchFamily="18" charset="0"/>
              </a:rPr>
              <a:t>CERTIFICATION FROM GOVERNMENT AGENCIES</a:t>
            </a:r>
          </a:p>
          <a:p>
            <a:pPr marL="342900" indent="-342900" algn="just">
              <a:buFont typeface="+mj-lt"/>
              <a:buAutoNum type="arabicPeriod"/>
            </a:pPr>
            <a:r>
              <a:rPr lang="en-PH" sz="2400" b="1" dirty="0">
                <a:solidFill>
                  <a:srgbClr val="002060"/>
                </a:solidFill>
                <a:effectLst/>
                <a:ea typeface="Times New Roman" panose="02020603050405020304" pitchFamily="18" charset="0"/>
              </a:rPr>
              <a:t>INTERPRETATION ON </a:t>
            </a:r>
            <a:r>
              <a:rPr lang="en-PH" sz="2400" b="1" dirty="0">
                <a:solidFill>
                  <a:srgbClr val="002060"/>
                </a:solidFill>
                <a:ea typeface="Times New Roman" panose="02020603050405020304" pitchFamily="18" charset="0"/>
              </a:rPr>
              <a:t>APPLICABLE LAWS DURING THE ARREST</a:t>
            </a:r>
          </a:p>
          <a:p>
            <a:pPr marL="342900" indent="-342900" algn="just">
              <a:buFont typeface="+mj-lt"/>
              <a:buAutoNum type="arabicPeriod"/>
            </a:pPr>
            <a:r>
              <a:rPr lang="en-PH" sz="2400" b="1" dirty="0">
                <a:solidFill>
                  <a:srgbClr val="002060"/>
                </a:solidFill>
                <a:effectLst/>
                <a:ea typeface="Times New Roman" panose="02020603050405020304" pitchFamily="18" charset="0"/>
              </a:rPr>
              <a:t>ONE AGENCY APPROACH</a:t>
            </a:r>
          </a:p>
        </p:txBody>
      </p:sp>
      <p:pic>
        <p:nvPicPr>
          <p:cNvPr id="7" name="Picture 6">
            <a:extLst>
              <a:ext uri="{FF2B5EF4-FFF2-40B4-BE49-F238E27FC236}">
                <a16:creationId xmlns:a16="http://schemas.microsoft.com/office/drawing/2014/main" id="{23288C40-D0B9-1CEA-45BD-FA8208274D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2652" y="233133"/>
            <a:ext cx="1475785" cy="1475784"/>
          </a:xfrm>
          <a:prstGeom prst="rect">
            <a:avLst/>
          </a:prstGeom>
        </p:spPr>
      </p:pic>
    </p:spTree>
    <p:extLst>
      <p:ext uri="{BB962C8B-B14F-4D97-AF65-F5344CB8AC3E}">
        <p14:creationId xmlns:p14="http://schemas.microsoft.com/office/powerpoint/2010/main" val="1440714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6" name="Rectangle 5">
            <a:extLst>
              <a:ext uri="{FF2B5EF4-FFF2-40B4-BE49-F238E27FC236}">
                <a16:creationId xmlns:a16="http://schemas.microsoft.com/office/drawing/2014/main" id="{02C285EA-C9CB-91E3-44F8-DCEE10FC8BEA}"/>
              </a:ext>
            </a:extLst>
          </p:cNvPr>
          <p:cNvSpPr/>
          <p:nvPr/>
        </p:nvSpPr>
        <p:spPr>
          <a:xfrm>
            <a:off x="170048" y="709415"/>
            <a:ext cx="6959600" cy="523220"/>
          </a:xfrm>
          <a:prstGeom prst="rect">
            <a:avLst/>
          </a:prstGeom>
        </p:spPr>
        <p:txBody>
          <a:bodyPr wrap="square">
            <a:spAutoFit/>
          </a:bodyPr>
          <a:lstStyle/>
          <a:p>
            <a:r>
              <a:rPr lang="en-PH" sz="2800" b="1" dirty="0">
                <a:solidFill>
                  <a:schemeClr val="bg1">
                    <a:lumMod val="95000"/>
                  </a:schemeClr>
                </a:solidFill>
              </a:rPr>
              <a:t>SEQUENCE OF PRESENTATION</a:t>
            </a:r>
          </a:p>
        </p:txBody>
      </p:sp>
      <p:sp>
        <p:nvSpPr>
          <p:cNvPr id="4" name="Content Placeholder 13">
            <a:extLst>
              <a:ext uri="{FF2B5EF4-FFF2-40B4-BE49-F238E27FC236}">
                <a16:creationId xmlns:a16="http://schemas.microsoft.com/office/drawing/2014/main" id="{963587EB-88C2-1967-CC67-6A09E6B0864C}"/>
              </a:ext>
            </a:extLst>
          </p:cNvPr>
          <p:cNvSpPr txBox="1">
            <a:spLocks/>
          </p:cNvSpPr>
          <p:nvPr/>
        </p:nvSpPr>
        <p:spPr bwMode="auto">
          <a:xfrm>
            <a:off x="170048" y="2078905"/>
            <a:ext cx="11443855" cy="4069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marL="0" indent="0" algn="l" rtl="0" eaLnBrk="1" fontAlgn="base" hangingPunct="1">
              <a:lnSpc>
                <a:spcPct val="90000"/>
              </a:lnSpc>
              <a:spcBef>
                <a:spcPts val="1000"/>
              </a:spcBef>
              <a:spcAft>
                <a:spcPct val="0"/>
              </a:spcAft>
              <a:buFont typeface="Arial" panose="020B0604020202020204" pitchFamily="34" charset="0"/>
              <a:buNone/>
              <a:defRPr sz="2399" kern="1200">
                <a:solidFill>
                  <a:schemeClr val="tx1">
                    <a:tint val="75000"/>
                  </a:schemeClr>
                </a:solidFill>
                <a:latin typeface="+mn-lt"/>
                <a:ea typeface="+mn-ea"/>
                <a:cs typeface="+mn-cs"/>
              </a:defRPr>
            </a:lvl1pPr>
            <a:lvl2pPr marL="457063" indent="0" algn="l" rtl="0" eaLnBrk="1" fontAlgn="base" hangingPunct="1">
              <a:lnSpc>
                <a:spcPct val="90000"/>
              </a:lnSpc>
              <a:spcBef>
                <a:spcPts val="500"/>
              </a:spcBef>
              <a:spcAft>
                <a:spcPct val="0"/>
              </a:spcAft>
              <a:buFont typeface="Arial" panose="020B0604020202020204" pitchFamily="34" charset="0"/>
              <a:buNone/>
              <a:defRPr sz="1999" kern="1200">
                <a:solidFill>
                  <a:schemeClr val="tx1">
                    <a:tint val="75000"/>
                  </a:schemeClr>
                </a:solidFill>
                <a:latin typeface="+mn-lt"/>
                <a:ea typeface="+mn-ea"/>
                <a:cs typeface="+mn-cs"/>
              </a:defRPr>
            </a:lvl2pPr>
            <a:lvl3pPr marL="914126" indent="0" algn="l" rtl="0" eaLnBrk="1" fontAlgn="base" hangingPunct="1">
              <a:lnSpc>
                <a:spcPct val="90000"/>
              </a:lnSpc>
              <a:spcBef>
                <a:spcPts val="500"/>
              </a:spcBef>
              <a:spcAft>
                <a:spcPct val="0"/>
              </a:spcAft>
              <a:buFont typeface="Arial" panose="020B0604020202020204" pitchFamily="34" charset="0"/>
              <a:buNone/>
              <a:defRPr sz="1799" kern="1200">
                <a:solidFill>
                  <a:schemeClr val="tx1">
                    <a:tint val="75000"/>
                  </a:schemeClr>
                </a:solidFill>
                <a:latin typeface="+mn-lt"/>
                <a:ea typeface="+mn-ea"/>
                <a:cs typeface="+mn-cs"/>
              </a:defRPr>
            </a:lvl3pPr>
            <a:lvl4pPr marL="1371189" indent="0" algn="l" rtl="0" eaLnBrk="1" fontAlgn="base" hangingPunct="1">
              <a:lnSpc>
                <a:spcPct val="90000"/>
              </a:lnSpc>
              <a:spcBef>
                <a:spcPts val="500"/>
              </a:spcBef>
              <a:spcAft>
                <a:spcPct val="0"/>
              </a:spcAft>
              <a:buFont typeface="Arial" panose="020B0604020202020204" pitchFamily="34" charset="0"/>
              <a:buNone/>
              <a:defRPr sz="1600" kern="1200">
                <a:solidFill>
                  <a:schemeClr val="tx1">
                    <a:tint val="75000"/>
                  </a:schemeClr>
                </a:solidFill>
                <a:latin typeface="+mn-lt"/>
                <a:ea typeface="+mn-ea"/>
                <a:cs typeface="+mn-cs"/>
              </a:defRPr>
            </a:lvl4pPr>
            <a:lvl5pPr marL="1828251" indent="0" algn="l" rtl="0" eaLnBrk="1" fontAlgn="base" hangingPunct="1">
              <a:lnSpc>
                <a:spcPct val="90000"/>
              </a:lnSpc>
              <a:spcBef>
                <a:spcPts val="500"/>
              </a:spcBef>
              <a:spcAft>
                <a:spcPct val="0"/>
              </a:spcAft>
              <a:buFont typeface="Arial" panose="020B0604020202020204" pitchFamily="34" charset="0"/>
              <a:buNone/>
              <a:defRPr sz="1600" kern="1200">
                <a:solidFill>
                  <a:schemeClr val="tx1">
                    <a:tint val="75000"/>
                  </a:schemeClr>
                </a:solidFill>
                <a:latin typeface="+mn-lt"/>
                <a:ea typeface="+mn-ea"/>
                <a:cs typeface="+mn-cs"/>
              </a:defRPr>
            </a:lvl5pPr>
            <a:lvl6pPr marL="2285314" indent="0" algn="l" defTabSz="914126"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2377" indent="0" algn="l" defTabSz="914126"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199440" indent="0" algn="l" defTabSz="914126"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6503" indent="0" algn="l" defTabSz="914126"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514350" indent="-514350" algn="just">
              <a:buFont typeface="Wingdings" panose="05000000000000000000" pitchFamily="2" charset="2"/>
              <a:buChar char="Ø"/>
            </a:pPr>
            <a:r>
              <a:rPr lang="en-US" sz="3600" b="1" dirty="0">
                <a:solidFill>
                  <a:srgbClr val="002060"/>
                </a:solidFill>
                <a:latin typeface="Arial" panose="020B0604020202020204" pitchFamily="34" charset="0"/>
                <a:cs typeface="Arial" panose="020B0604020202020204" pitchFamily="34" charset="0"/>
              </a:rPr>
              <a:t>MISSION and FUNCTIONS</a:t>
            </a:r>
          </a:p>
          <a:p>
            <a:pPr marL="514350" indent="-514350" algn="just">
              <a:buFont typeface="Wingdings" panose="05000000000000000000" pitchFamily="2" charset="2"/>
              <a:buChar char="Ø"/>
            </a:pPr>
            <a:r>
              <a:rPr lang="en-US" sz="3600" b="1" dirty="0">
                <a:solidFill>
                  <a:srgbClr val="002060"/>
                </a:solidFill>
                <a:latin typeface="Arial" panose="020B0604020202020204" pitchFamily="34" charset="0"/>
                <a:cs typeface="Arial" panose="020B0604020202020204" pitchFamily="34" charset="0"/>
              </a:rPr>
              <a:t>CYBERCRIME DEFINED</a:t>
            </a:r>
          </a:p>
          <a:p>
            <a:pPr marL="514350" indent="-514350" algn="just">
              <a:buFont typeface="Wingdings" panose="05000000000000000000" pitchFamily="2" charset="2"/>
              <a:buChar char="Ø"/>
            </a:pPr>
            <a:r>
              <a:rPr lang="en-US" sz="3600" b="1" dirty="0">
                <a:solidFill>
                  <a:srgbClr val="002060"/>
                </a:solidFill>
                <a:latin typeface="Arial" panose="020B0604020202020204" pitchFamily="34" charset="0"/>
                <a:cs typeface="Arial" panose="020B0604020202020204" pitchFamily="34" charset="0"/>
              </a:rPr>
              <a:t>USE OF TECHNOLOGIES IN IPR VIOLATIONS (CASE STUDIES)</a:t>
            </a:r>
          </a:p>
          <a:p>
            <a:pPr marL="514350" indent="-514350" algn="just">
              <a:buFont typeface="Wingdings" panose="05000000000000000000" pitchFamily="2" charset="2"/>
              <a:buChar char="Ø"/>
            </a:pPr>
            <a:r>
              <a:rPr lang="en-US" sz="3600" b="1" dirty="0">
                <a:solidFill>
                  <a:srgbClr val="002060"/>
                </a:solidFill>
                <a:latin typeface="Arial" panose="020B0604020202020204" pitchFamily="34" charset="0"/>
                <a:cs typeface="Arial" panose="020B0604020202020204" pitchFamily="34" charset="0"/>
              </a:rPr>
              <a:t>CHALLENGES</a:t>
            </a:r>
          </a:p>
          <a:p>
            <a:pPr marL="514350" indent="-514350" algn="just">
              <a:buFont typeface="Wingdings" panose="05000000000000000000" pitchFamily="2" charset="2"/>
              <a:buChar char="Ø"/>
            </a:pPr>
            <a:r>
              <a:rPr lang="en-US" sz="3600" b="1" dirty="0">
                <a:solidFill>
                  <a:srgbClr val="002060"/>
                </a:solidFill>
                <a:latin typeface="Arial" panose="020B0604020202020204" pitchFamily="34" charset="0"/>
                <a:cs typeface="Arial" panose="020B0604020202020204" pitchFamily="34" charset="0"/>
              </a:rPr>
              <a:t>RECOMMENDATIONS</a:t>
            </a:r>
          </a:p>
          <a:p>
            <a:pPr marL="514350" indent="-514350" algn="just">
              <a:buFont typeface="Wingdings" panose="05000000000000000000" pitchFamily="2" charset="2"/>
              <a:buChar char="Ø"/>
            </a:pPr>
            <a:r>
              <a:rPr lang="en-US" sz="3600" b="1" dirty="0">
                <a:solidFill>
                  <a:srgbClr val="002060"/>
                </a:solidFill>
                <a:latin typeface="Arial" panose="020B0604020202020204" pitchFamily="34" charset="0"/>
                <a:cs typeface="Arial" panose="020B0604020202020204" pitchFamily="34" charset="0"/>
              </a:rPr>
              <a:t>RESULTS</a:t>
            </a:r>
          </a:p>
        </p:txBody>
      </p:sp>
      <p:pic>
        <p:nvPicPr>
          <p:cNvPr id="2" name="Picture 1">
            <a:extLst>
              <a:ext uri="{FF2B5EF4-FFF2-40B4-BE49-F238E27FC236}">
                <a16:creationId xmlns:a16="http://schemas.microsoft.com/office/drawing/2014/main" id="{11D0477C-5A42-DD3E-A374-B6BCDC83BA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2652" y="233133"/>
            <a:ext cx="1475785" cy="1475784"/>
          </a:xfrm>
          <a:prstGeom prst="rect">
            <a:avLst/>
          </a:prstGeom>
        </p:spPr>
      </p:pic>
    </p:spTree>
    <p:extLst>
      <p:ext uri="{BB962C8B-B14F-4D97-AF65-F5344CB8AC3E}">
        <p14:creationId xmlns:p14="http://schemas.microsoft.com/office/powerpoint/2010/main" val="463862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6" name="Rectangle 5">
            <a:extLst>
              <a:ext uri="{FF2B5EF4-FFF2-40B4-BE49-F238E27FC236}">
                <a16:creationId xmlns:a16="http://schemas.microsoft.com/office/drawing/2014/main" id="{02C285EA-C9CB-91E3-44F8-DCEE10FC8BEA}"/>
              </a:ext>
            </a:extLst>
          </p:cNvPr>
          <p:cNvSpPr/>
          <p:nvPr/>
        </p:nvSpPr>
        <p:spPr>
          <a:xfrm>
            <a:off x="128649" y="761597"/>
            <a:ext cx="8468139" cy="523220"/>
          </a:xfrm>
          <a:prstGeom prst="rect">
            <a:avLst/>
          </a:prstGeom>
        </p:spPr>
        <p:txBody>
          <a:bodyPr wrap="square">
            <a:spAutoFit/>
          </a:bodyPr>
          <a:lstStyle/>
          <a:p>
            <a:pPr algn="just"/>
            <a:r>
              <a:rPr lang="en-US" sz="2800" b="1" dirty="0">
                <a:solidFill>
                  <a:schemeClr val="bg1"/>
                </a:solidFill>
                <a:latin typeface="Arial" panose="020B0604020202020204" pitchFamily="34" charset="0"/>
                <a:cs typeface="Arial" panose="020B0604020202020204" pitchFamily="34" charset="0"/>
              </a:rPr>
              <a:t>RECOMMENDATIONS</a:t>
            </a:r>
          </a:p>
        </p:txBody>
      </p:sp>
      <p:sp>
        <p:nvSpPr>
          <p:cNvPr id="2" name="Rectangle 1">
            <a:extLst>
              <a:ext uri="{FF2B5EF4-FFF2-40B4-BE49-F238E27FC236}">
                <a16:creationId xmlns:a16="http://schemas.microsoft.com/office/drawing/2014/main" id="{E63D4712-4D32-BE3E-C50A-20D549F2D137}"/>
              </a:ext>
            </a:extLst>
          </p:cNvPr>
          <p:cNvSpPr/>
          <p:nvPr/>
        </p:nvSpPr>
        <p:spPr>
          <a:xfrm>
            <a:off x="128649" y="2157133"/>
            <a:ext cx="11770426" cy="584775"/>
          </a:xfrm>
          <a:prstGeom prst="rect">
            <a:avLst/>
          </a:prstGeom>
        </p:spPr>
        <p:txBody>
          <a:bodyPr wrap="square">
            <a:spAutoFit/>
          </a:bodyPr>
          <a:lstStyle/>
          <a:p>
            <a:pPr algn="just"/>
            <a:endParaRPr lang="en-PH" sz="3200" b="1" dirty="0"/>
          </a:p>
        </p:txBody>
      </p:sp>
      <p:sp>
        <p:nvSpPr>
          <p:cNvPr id="5" name="TextBox 4">
            <a:extLst>
              <a:ext uri="{FF2B5EF4-FFF2-40B4-BE49-F238E27FC236}">
                <a16:creationId xmlns:a16="http://schemas.microsoft.com/office/drawing/2014/main" id="{3915713F-8EB2-E8F4-AAFD-D6363221932E}"/>
              </a:ext>
            </a:extLst>
          </p:cNvPr>
          <p:cNvSpPr txBox="1"/>
          <p:nvPr/>
        </p:nvSpPr>
        <p:spPr>
          <a:xfrm>
            <a:off x="546265" y="2157133"/>
            <a:ext cx="11020301" cy="1200329"/>
          </a:xfrm>
          <a:prstGeom prst="rect">
            <a:avLst/>
          </a:prstGeom>
          <a:noFill/>
        </p:spPr>
        <p:txBody>
          <a:bodyPr wrap="square">
            <a:spAutoFit/>
          </a:bodyPr>
          <a:lstStyle/>
          <a:p>
            <a:pPr marL="342900" indent="-342900">
              <a:buAutoNum type="arabicPeriod"/>
            </a:pPr>
            <a:r>
              <a:rPr lang="en-US" sz="2400" b="1" dirty="0">
                <a:solidFill>
                  <a:srgbClr val="002060"/>
                </a:solidFill>
                <a:latin typeface="Arial" panose="020B0604020202020204" pitchFamily="34" charset="0"/>
                <a:cs typeface="Arial" panose="020B0604020202020204" pitchFamily="34" charset="0"/>
              </a:rPr>
              <a:t>CONTINOUS EDUCATION</a:t>
            </a:r>
          </a:p>
          <a:p>
            <a:pPr marL="342900" indent="-342900">
              <a:buAutoNum type="arabicPeriod"/>
            </a:pPr>
            <a:r>
              <a:rPr lang="en-US" sz="2400" b="1" dirty="0">
                <a:solidFill>
                  <a:srgbClr val="002060"/>
                </a:solidFill>
                <a:latin typeface="Arial" panose="020B0604020202020204" pitchFamily="34" charset="0"/>
                <a:cs typeface="Arial" panose="020B0604020202020204" pitchFamily="34" charset="0"/>
              </a:rPr>
              <a:t>BUILDING TRUST</a:t>
            </a:r>
          </a:p>
          <a:p>
            <a:pPr marL="342900" indent="-342900">
              <a:buAutoNum type="arabicPeriod"/>
            </a:pPr>
            <a:r>
              <a:rPr lang="en-US" sz="2400" b="1" dirty="0">
                <a:solidFill>
                  <a:srgbClr val="002060"/>
                </a:solidFill>
                <a:latin typeface="Arial" panose="020B0604020202020204" pitchFamily="34" charset="0"/>
                <a:cs typeface="Arial" panose="020B0604020202020204" pitchFamily="34" charset="0"/>
              </a:rPr>
              <a:t>PARTNERSHIPS</a:t>
            </a:r>
          </a:p>
        </p:txBody>
      </p:sp>
      <p:pic>
        <p:nvPicPr>
          <p:cNvPr id="7" name="Picture 6">
            <a:extLst>
              <a:ext uri="{FF2B5EF4-FFF2-40B4-BE49-F238E27FC236}">
                <a16:creationId xmlns:a16="http://schemas.microsoft.com/office/drawing/2014/main" id="{23288C40-D0B9-1CEA-45BD-FA8208274D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2652" y="233133"/>
            <a:ext cx="1475785" cy="1475784"/>
          </a:xfrm>
          <a:prstGeom prst="rect">
            <a:avLst/>
          </a:prstGeom>
        </p:spPr>
      </p:pic>
    </p:spTree>
    <p:extLst>
      <p:ext uri="{BB962C8B-B14F-4D97-AF65-F5344CB8AC3E}">
        <p14:creationId xmlns:p14="http://schemas.microsoft.com/office/powerpoint/2010/main" val="2405904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6" name="Rectangle 5">
            <a:extLst>
              <a:ext uri="{FF2B5EF4-FFF2-40B4-BE49-F238E27FC236}">
                <a16:creationId xmlns:a16="http://schemas.microsoft.com/office/drawing/2014/main" id="{02C285EA-C9CB-91E3-44F8-DCEE10FC8BEA}"/>
              </a:ext>
            </a:extLst>
          </p:cNvPr>
          <p:cNvSpPr/>
          <p:nvPr/>
        </p:nvSpPr>
        <p:spPr>
          <a:xfrm>
            <a:off x="128649" y="761597"/>
            <a:ext cx="8468139" cy="523220"/>
          </a:xfrm>
          <a:prstGeom prst="rect">
            <a:avLst/>
          </a:prstGeom>
        </p:spPr>
        <p:txBody>
          <a:bodyPr wrap="square">
            <a:spAutoFit/>
          </a:bodyPr>
          <a:lstStyle/>
          <a:p>
            <a:pPr algn="just"/>
            <a:r>
              <a:rPr lang="en-US" sz="2800" b="1" dirty="0">
                <a:solidFill>
                  <a:schemeClr val="bg1"/>
                </a:solidFill>
                <a:latin typeface="Arial" panose="020B0604020202020204" pitchFamily="34" charset="0"/>
                <a:cs typeface="Arial" panose="020B0604020202020204" pitchFamily="34" charset="0"/>
              </a:rPr>
              <a:t>RESULTS</a:t>
            </a:r>
          </a:p>
        </p:txBody>
      </p:sp>
      <p:sp>
        <p:nvSpPr>
          <p:cNvPr id="2" name="Rectangle 1">
            <a:extLst>
              <a:ext uri="{FF2B5EF4-FFF2-40B4-BE49-F238E27FC236}">
                <a16:creationId xmlns:a16="http://schemas.microsoft.com/office/drawing/2014/main" id="{E63D4712-4D32-BE3E-C50A-20D549F2D137}"/>
              </a:ext>
            </a:extLst>
          </p:cNvPr>
          <p:cNvSpPr/>
          <p:nvPr/>
        </p:nvSpPr>
        <p:spPr>
          <a:xfrm>
            <a:off x="128649" y="2157133"/>
            <a:ext cx="11770426" cy="584775"/>
          </a:xfrm>
          <a:prstGeom prst="rect">
            <a:avLst/>
          </a:prstGeom>
        </p:spPr>
        <p:txBody>
          <a:bodyPr wrap="square">
            <a:spAutoFit/>
          </a:bodyPr>
          <a:lstStyle/>
          <a:p>
            <a:pPr algn="just"/>
            <a:endParaRPr lang="en-PH" sz="3200" b="1" dirty="0"/>
          </a:p>
        </p:txBody>
      </p:sp>
      <p:sp>
        <p:nvSpPr>
          <p:cNvPr id="5" name="TextBox 4">
            <a:extLst>
              <a:ext uri="{FF2B5EF4-FFF2-40B4-BE49-F238E27FC236}">
                <a16:creationId xmlns:a16="http://schemas.microsoft.com/office/drawing/2014/main" id="{3915713F-8EB2-E8F4-AAFD-D6363221932E}"/>
              </a:ext>
            </a:extLst>
          </p:cNvPr>
          <p:cNvSpPr txBox="1"/>
          <p:nvPr/>
        </p:nvSpPr>
        <p:spPr>
          <a:xfrm>
            <a:off x="546265" y="2157133"/>
            <a:ext cx="11020301" cy="1569660"/>
          </a:xfrm>
          <a:prstGeom prst="rect">
            <a:avLst/>
          </a:prstGeom>
          <a:noFill/>
        </p:spPr>
        <p:txBody>
          <a:bodyPr wrap="square">
            <a:spAutoFit/>
          </a:bodyPr>
          <a:lstStyle/>
          <a:p>
            <a:pPr marL="342900" indent="-342900">
              <a:buAutoNum type="arabicPeriod"/>
            </a:pPr>
            <a:r>
              <a:rPr lang="en-US" sz="2400" b="1" dirty="0">
                <a:solidFill>
                  <a:srgbClr val="002060"/>
                </a:solidFill>
                <a:latin typeface="Arial" panose="020B0604020202020204" pitchFamily="34" charset="0"/>
                <a:cs typeface="Arial" panose="020B0604020202020204" pitchFamily="34" charset="0"/>
              </a:rPr>
              <a:t>CONTINOUS EDUCATION</a:t>
            </a:r>
          </a:p>
          <a:p>
            <a:pPr marL="800100" lvl="1" indent="-342900">
              <a:buFont typeface="Wingdings" pitchFamily="2" charset="2"/>
              <a:buChar char="ü"/>
            </a:pPr>
            <a:r>
              <a:rPr lang="en-US" sz="2400" b="1" dirty="0">
                <a:solidFill>
                  <a:srgbClr val="002060"/>
                </a:solidFill>
                <a:latin typeface="Arial" panose="020B0604020202020204" pitchFamily="34" charset="0"/>
                <a:cs typeface="Arial" panose="020B0604020202020204" pitchFamily="34" charset="0"/>
              </a:rPr>
              <a:t>ENHANCEMENT OF KNOWLEDGE</a:t>
            </a:r>
          </a:p>
          <a:p>
            <a:pPr marL="800100" lvl="1" indent="-342900">
              <a:buFont typeface="Wingdings" pitchFamily="2" charset="2"/>
              <a:buChar char="ü"/>
            </a:pPr>
            <a:r>
              <a:rPr lang="en-US" sz="2400" b="1" dirty="0">
                <a:solidFill>
                  <a:srgbClr val="002060"/>
                </a:solidFill>
                <a:latin typeface="Arial" panose="020B0604020202020204" pitchFamily="34" charset="0"/>
                <a:cs typeface="Arial" panose="020B0604020202020204" pitchFamily="34" charset="0"/>
              </a:rPr>
              <a:t>SHARED EXPERIENCES</a:t>
            </a:r>
          </a:p>
          <a:p>
            <a:pPr marL="800100" lvl="1" indent="-342900">
              <a:buFont typeface="Wingdings" pitchFamily="2" charset="2"/>
              <a:buChar char="ü"/>
            </a:pPr>
            <a:r>
              <a:rPr lang="en-US" sz="2400" b="1" dirty="0">
                <a:solidFill>
                  <a:srgbClr val="002060"/>
                </a:solidFill>
                <a:latin typeface="Arial" panose="020B0604020202020204" pitchFamily="34" charset="0"/>
                <a:cs typeface="Arial" panose="020B0604020202020204" pitchFamily="34" charset="0"/>
              </a:rPr>
              <a:t>KNOWING THE ENEMY</a:t>
            </a:r>
          </a:p>
        </p:txBody>
      </p:sp>
      <p:pic>
        <p:nvPicPr>
          <p:cNvPr id="7" name="Picture 6">
            <a:extLst>
              <a:ext uri="{FF2B5EF4-FFF2-40B4-BE49-F238E27FC236}">
                <a16:creationId xmlns:a16="http://schemas.microsoft.com/office/drawing/2014/main" id="{23288C40-D0B9-1CEA-45BD-FA8208274D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2652" y="233133"/>
            <a:ext cx="1475785" cy="1475784"/>
          </a:xfrm>
          <a:prstGeom prst="rect">
            <a:avLst/>
          </a:prstGeom>
        </p:spPr>
      </p:pic>
    </p:spTree>
    <p:extLst>
      <p:ext uri="{BB962C8B-B14F-4D97-AF65-F5344CB8AC3E}">
        <p14:creationId xmlns:p14="http://schemas.microsoft.com/office/powerpoint/2010/main" val="30213012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6" name="Rectangle 5">
            <a:extLst>
              <a:ext uri="{FF2B5EF4-FFF2-40B4-BE49-F238E27FC236}">
                <a16:creationId xmlns:a16="http://schemas.microsoft.com/office/drawing/2014/main" id="{02C285EA-C9CB-91E3-44F8-DCEE10FC8BEA}"/>
              </a:ext>
            </a:extLst>
          </p:cNvPr>
          <p:cNvSpPr/>
          <p:nvPr/>
        </p:nvSpPr>
        <p:spPr>
          <a:xfrm>
            <a:off x="128649" y="761597"/>
            <a:ext cx="8468139" cy="523220"/>
          </a:xfrm>
          <a:prstGeom prst="rect">
            <a:avLst/>
          </a:prstGeom>
        </p:spPr>
        <p:txBody>
          <a:bodyPr wrap="square">
            <a:spAutoFit/>
          </a:bodyPr>
          <a:lstStyle/>
          <a:p>
            <a:pPr algn="just"/>
            <a:r>
              <a:rPr lang="en-US" sz="2800" b="1" dirty="0">
                <a:solidFill>
                  <a:schemeClr val="bg1"/>
                </a:solidFill>
                <a:latin typeface="Arial" panose="020B0604020202020204" pitchFamily="34" charset="0"/>
                <a:cs typeface="Arial" panose="020B0604020202020204" pitchFamily="34" charset="0"/>
              </a:rPr>
              <a:t>RESULTS</a:t>
            </a:r>
          </a:p>
        </p:txBody>
      </p:sp>
      <p:sp>
        <p:nvSpPr>
          <p:cNvPr id="2" name="Rectangle 1">
            <a:extLst>
              <a:ext uri="{FF2B5EF4-FFF2-40B4-BE49-F238E27FC236}">
                <a16:creationId xmlns:a16="http://schemas.microsoft.com/office/drawing/2014/main" id="{E63D4712-4D32-BE3E-C50A-20D549F2D137}"/>
              </a:ext>
            </a:extLst>
          </p:cNvPr>
          <p:cNvSpPr/>
          <p:nvPr/>
        </p:nvSpPr>
        <p:spPr>
          <a:xfrm>
            <a:off x="128649" y="2157133"/>
            <a:ext cx="11770426" cy="584775"/>
          </a:xfrm>
          <a:prstGeom prst="rect">
            <a:avLst/>
          </a:prstGeom>
        </p:spPr>
        <p:txBody>
          <a:bodyPr wrap="square">
            <a:spAutoFit/>
          </a:bodyPr>
          <a:lstStyle/>
          <a:p>
            <a:pPr algn="just"/>
            <a:endParaRPr lang="en-PH" sz="3200" b="1" dirty="0"/>
          </a:p>
        </p:txBody>
      </p:sp>
      <p:sp>
        <p:nvSpPr>
          <p:cNvPr id="5" name="TextBox 4">
            <a:extLst>
              <a:ext uri="{FF2B5EF4-FFF2-40B4-BE49-F238E27FC236}">
                <a16:creationId xmlns:a16="http://schemas.microsoft.com/office/drawing/2014/main" id="{3915713F-8EB2-E8F4-AAFD-D6363221932E}"/>
              </a:ext>
            </a:extLst>
          </p:cNvPr>
          <p:cNvSpPr txBox="1"/>
          <p:nvPr/>
        </p:nvSpPr>
        <p:spPr>
          <a:xfrm>
            <a:off x="546265" y="2157133"/>
            <a:ext cx="11020301" cy="1569660"/>
          </a:xfrm>
          <a:prstGeom prst="rect">
            <a:avLst/>
          </a:prstGeom>
          <a:noFill/>
        </p:spPr>
        <p:txBody>
          <a:bodyPr wrap="square">
            <a:spAutoFit/>
          </a:bodyPr>
          <a:lstStyle/>
          <a:p>
            <a:pPr marL="342900" indent="-342900">
              <a:buFont typeface="+mj-lt"/>
              <a:buAutoNum type="arabicPeriod" startAt="2"/>
            </a:pPr>
            <a:r>
              <a:rPr lang="en-US" sz="2400" b="1" dirty="0">
                <a:solidFill>
                  <a:srgbClr val="002060"/>
                </a:solidFill>
                <a:latin typeface="Arial" panose="020B0604020202020204" pitchFamily="34" charset="0"/>
                <a:cs typeface="Arial" panose="020B0604020202020204" pitchFamily="34" charset="0"/>
              </a:rPr>
              <a:t>BUILDING TRUST</a:t>
            </a:r>
          </a:p>
          <a:p>
            <a:pPr marL="800100" lvl="1" indent="-342900">
              <a:buFont typeface="Wingdings" pitchFamily="2" charset="2"/>
              <a:buChar char="ü"/>
            </a:pPr>
            <a:r>
              <a:rPr lang="en-US" sz="2400" b="1" dirty="0">
                <a:solidFill>
                  <a:srgbClr val="002060"/>
                </a:solidFill>
                <a:latin typeface="Arial" panose="020B0604020202020204" pitchFamily="34" charset="0"/>
                <a:cs typeface="Arial" panose="020B0604020202020204" pitchFamily="34" charset="0"/>
              </a:rPr>
              <a:t>SHARING OF INFORMATION</a:t>
            </a:r>
          </a:p>
          <a:p>
            <a:pPr marL="800100" lvl="1" indent="-342900">
              <a:buFont typeface="Wingdings" pitchFamily="2" charset="2"/>
              <a:buChar char="ü"/>
            </a:pPr>
            <a:r>
              <a:rPr lang="en-US" sz="2400" b="1" dirty="0">
                <a:solidFill>
                  <a:srgbClr val="002060"/>
                </a:solidFill>
                <a:latin typeface="Arial" panose="020B0604020202020204" pitchFamily="34" charset="0"/>
                <a:cs typeface="Arial" panose="020B0604020202020204" pitchFamily="34" charset="0"/>
              </a:rPr>
              <a:t>EASY COMMUNICATION</a:t>
            </a:r>
          </a:p>
          <a:p>
            <a:pPr marL="800100" lvl="1" indent="-342900">
              <a:buFont typeface="Wingdings" pitchFamily="2" charset="2"/>
              <a:buChar char="ü"/>
            </a:pPr>
            <a:r>
              <a:rPr lang="en-US" sz="2400" b="1" dirty="0">
                <a:solidFill>
                  <a:srgbClr val="002060"/>
                </a:solidFill>
                <a:latin typeface="Arial" panose="020B0604020202020204" pitchFamily="34" charset="0"/>
                <a:cs typeface="Arial" panose="020B0604020202020204" pitchFamily="34" charset="0"/>
              </a:rPr>
              <a:t>WEAKENING THE ENEMY</a:t>
            </a:r>
          </a:p>
        </p:txBody>
      </p:sp>
      <p:pic>
        <p:nvPicPr>
          <p:cNvPr id="7" name="Picture 6">
            <a:extLst>
              <a:ext uri="{FF2B5EF4-FFF2-40B4-BE49-F238E27FC236}">
                <a16:creationId xmlns:a16="http://schemas.microsoft.com/office/drawing/2014/main" id="{23288C40-D0B9-1CEA-45BD-FA8208274D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2652" y="233133"/>
            <a:ext cx="1475785" cy="1475784"/>
          </a:xfrm>
          <a:prstGeom prst="rect">
            <a:avLst/>
          </a:prstGeom>
        </p:spPr>
      </p:pic>
    </p:spTree>
    <p:extLst>
      <p:ext uri="{BB962C8B-B14F-4D97-AF65-F5344CB8AC3E}">
        <p14:creationId xmlns:p14="http://schemas.microsoft.com/office/powerpoint/2010/main" val="8187455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6" name="Rectangle 5">
            <a:extLst>
              <a:ext uri="{FF2B5EF4-FFF2-40B4-BE49-F238E27FC236}">
                <a16:creationId xmlns:a16="http://schemas.microsoft.com/office/drawing/2014/main" id="{02C285EA-C9CB-91E3-44F8-DCEE10FC8BEA}"/>
              </a:ext>
            </a:extLst>
          </p:cNvPr>
          <p:cNvSpPr/>
          <p:nvPr/>
        </p:nvSpPr>
        <p:spPr>
          <a:xfrm>
            <a:off x="128649" y="761597"/>
            <a:ext cx="8468139" cy="523220"/>
          </a:xfrm>
          <a:prstGeom prst="rect">
            <a:avLst/>
          </a:prstGeom>
        </p:spPr>
        <p:txBody>
          <a:bodyPr wrap="square">
            <a:spAutoFit/>
          </a:bodyPr>
          <a:lstStyle/>
          <a:p>
            <a:pPr algn="just"/>
            <a:r>
              <a:rPr lang="en-US" sz="2800" b="1" dirty="0">
                <a:solidFill>
                  <a:schemeClr val="bg1"/>
                </a:solidFill>
                <a:latin typeface="Arial" panose="020B0604020202020204" pitchFamily="34" charset="0"/>
                <a:cs typeface="Arial" panose="020B0604020202020204" pitchFamily="34" charset="0"/>
              </a:rPr>
              <a:t>RESULTS</a:t>
            </a:r>
          </a:p>
        </p:txBody>
      </p:sp>
      <p:sp>
        <p:nvSpPr>
          <p:cNvPr id="2" name="Rectangle 1">
            <a:extLst>
              <a:ext uri="{FF2B5EF4-FFF2-40B4-BE49-F238E27FC236}">
                <a16:creationId xmlns:a16="http://schemas.microsoft.com/office/drawing/2014/main" id="{E63D4712-4D32-BE3E-C50A-20D549F2D137}"/>
              </a:ext>
            </a:extLst>
          </p:cNvPr>
          <p:cNvSpPr/>
          <p:nvPr/>
        </p:nvSpPr>
        <p:spPr>
          <a:xfrm>
            <a:off x="128649" y="2157133"/>
            <a:ext cx="11770426" cy="584775"/>
          </a:xfrm>
          <a:prstGeom prst="rect">
            <a:avLst/>
          </a:prstGeom>
        </p:spPr>
        <p:txBody>
          <a:bodyPr wrap="square">
            <a:spAutoFit/>
          </a:bodyPr>
          <a:lstStyle/>
          <a:p>
            <a:pPr algn="just"/>
            <a:endParaRPr lang="en-PH" sz="3200" b="1" dirty="0"/>
          </a:p>
        </p:txBody>
      </p:sp>
      <p:sp>
        <p:nvSpPr>
          <p:cNvPr id="5" name="TextBox 4">
            <a:extLst>
              <a:ext uri="{FF2B5EF4-FFF2-40B4-BE49-F238E27FC236}">
                <a16:creationId xmlns:a16="http://schemas.microsoft.com/office/drawing/2014/main" id="{3915713F-8EB2-E8F4-AAFD-D6363221932E}"/>
              </a:ext>
            </a:extLst>
          </p:cNvPr>
          <p:cNvSpPr txBox="1"/>
          <p:nvPr/>
        </p:nvSpPr>
        <p:spPr>
          <a:xfrm>
            <a:off x="546265" y="2157133"/>
            <a:ext cx="11020301" cy="1569660"/>
          </a:xfrm>
          <a:prstGeom prst="rect">
            <a:avLst/>
          </a:prstGeom>
          <a:noFill/>
        </p:spPr>
        <p:txBody>
          <a:bodyPr wrap="square">
            <a:spAutoFit/>
          </a:bodyPr>
          <a:lstStyle/>
          <a:p>
            <a:pPr marL="342900" indent="-342900">
              <a:buFont typeface="+mj-lt"/>
              <a:buAutoNum type="arabicPeriod" startAt="3"/>
            </a:pPr>
            <a:r>
              <a:rPr lang="en-US" sz="2400" b="1" dirty="0">
                <a:solidFill>
                  <a:srgbClr val="002060"/>
                </a:solidFill>
                <a:latin typeface="Arial" panose="020B0604020202020204" pitchFamily="34" charset="0"/>
                <a:cs typeface="Arial" panose="020B0604020202020204" pitchFamily="34" charset="0"/>
              </a:rPr>
              <a:t>PARTNERSHIPS</a:t>
            </a:r>
          </a:p>
          <a:p>
            <a:pPr marL="800100" lvl="1" indent="-342900">
              <a:buFont typeface="Wingdings" pitchFamily="2" charset="2"/>
              <a:buChar char="ü"/>
            </a:pPr>
            <a:r>
              <a:rPr lang="en-US" sz="2400" b="1" dirty="0">
                <a:solidFill>
                  <a:srgbClr val="002060"/>
                </a:solidFill>
                <a:latin typeface="Arial" panose="020B0604020202020204" pitchFamily="34" charset="0"/>
                <a:cs typeface="Arial" panose="020B0604020202020204" pitchFamily="34" charset="0"/>
              </a:rPr>
              <a:t>PREVENTION</a:t>
            </a:r>
          </a:p>
          <a:p>
            <a:pPr marL="800100" lvl="1" indent="-342900">
              <a:buFont typeface="Wingdings" pitchFamily="2" charset="2"/>
              <a:buChar char="ü"/>
            </a:pPr>
            <a:r>
              <a:rPr lang="en-US" sz="2400" b="1" dirty="0">
                <a:solidFill>
                  <a:srgbClr val="002060"/>
                </a:solidFill>
                <a:latin typeface="Arial" panose="020B0604020202020204" pitchFamily="34" charset="0"/>
                <a:cs typeface="Arial" panose="020B0604020202020204" pitchFamily="34" charset="0"/>
              </a:rPr>
              <a:t>INVESTIGATION</a:t>
            </a:r>
          </a:p>
          <a:p>
            <a:pPr marL="800100" lvl="1" indent="-342900">
              <a:buFont typeface="Wingdings" pitchFamily="2" charset="2"/>
              <a:buChar char="ü"/>
            </a:pPr>
            <a:r>
              <a:rPr lang="en-US" sz="2400" b="1" dirty="0">
                <a:solidFill>
                  <a:srgbClr val="002060"/>
                </a:solidFill>
                <a:latin typeface="Arial" panose="020B0604020202020204" pitchFamily="34" charset="0"/>
                <a:cs typeface="Arial" panose="020B0604020202020204" pitchFamily="34" charset="0"/>
              </a:rPr>
              <a:t>PROSECUTION</a:t>
            </a:r>
          </a:p>
        </p:txBody>
      </p:sp>
      <p:pic>
        <p:nvPicPr>
          <p:cNvPr id="7" name="Picture 6">
            <a:extLst>
              <a:ext uri="{FF2B5EF4-FFF2-40B4-BE49-F238E27FC236}">
                <a16:creationId xmlns:a16="http://schemas.microsoft.com/office/drawing/2014/main" id="{23288C40-D0B9-1CEA-45BD-FA8208274D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2652" y="233133"/>
            <a:ext cx="1475785" cy="1475784"/>
          </a:xfrm>
          <a:prstGeom prst="rect">
            <a:avLst/>
          </a:prstGeom>
        </p:spPr>
      </p:pic>
    </p:spTree>
    <p:extLst>
      <p:ext uri="{BB962C8B-B14F-4D97-AF65-F5344CB8AC3E}">
        <p14:creationId xmlns:p14="http://schemas.microsoft.com/office/powerpoint/2010/main" val="1545258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4" name="Text Placeholder 1">
            <a:extLst>
              <a:ext uri="{FF2B5EF4-FFF2-40B4-BE49-F238E27FC236}">
                <a16:creationId xmlns:a16="http://schemas.microsoft.com/office/drawing/2014/main" id="{DC972818-B4C0-2D8F-0858-C43CE3056D90}"/>
              </a:ext>
            </a:extLst>
          </p:cNvPr>
          <p:cNvSpPr txBox="1">
            <a:spLocks/>
          </p:cNvSpPr>
          <p:nvPr/>
        </p:nvSpPr>
        <p:spPr>
          <a:xfrm>
            <a:off x="0" y="2989067"/>
            <a:ext cx="8739265" cy="87986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r>
              <a:rPr lang="en-US" sz="5400" b="1" dirty="0">
                <a:solidFill>
                  <a:schemeClr val="bg1"/>
                </a:solidFill>
                <a:effectLst>
                  <a:outerShdw blurRad="38100" dist="38100" dir="2700000" algn="tl">
                    <a:srgbClr val="000000">
                      <a:alpha val="43137"/>
                    </a:srgbClr>
                  </a:outerShdw>
                </a:effectLst>
                <a:latin typeface="Source sans pro"/>
                <a:cs typeface="Source sans pro"/>
              </a:rPr>
              <a:t>THANK YOU </a:t>
            </a:r>
          </a:p>
        </p:txBody>
      </p:sp>
    </p:spTree>
    <p:extLst>
      <p:ext uri="{BB962C8B-B14F-4D97-AF65-F5344CB8AC3E}">
        <p14:creationId xmlns:p14="http://schemas.microsoft.com/office/powerpoint/2010/main" val="4249753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6" name="Rectangle 5">
            <a:extLst>
              <a:ext uri="{FF2B5EF4-FFF2-40B4-BE49-F238E27FC236}">
                <a16:creationId xmlns:a16="http://schemas.microsoft.com/office/drawing/2014/main" id="{02C285EA-C9CB-91E3-44F8-DCEE10FC8BEA}"/>
              </a:ext>
            </a:extLst>
          </p:cNvPr>
          <p:cNvSpPr/>
          <p:nvPr/>
        </p:nvSpPr>
        <p:spPr>
          <a:xfrm>
            <a:off x="128649" y="686571"/>
            <a:ext cx="8114204" cy="584775"/>
          </a:xfrm>
          <a:prstGeom prst="rect">
            <a:avLst/>
          </a:prstGeom>
        </p:spPr>
        <p:txBody>
          <a:bodyPr wrap="square">
            <a:spAutoFit/>
          </a:bodyPr>
          <a:lstStyle/>
          <a:p>
            <a:pPr algn="just"/>
            <a:r>
              <a:rPr lang="en-US" sz="3200" b="1" dirty="0">
                <a:solidFill>
                  <a:schemeClr val="bg1"/>
                </a:solidFill>
                <a:latin typeface="Arial" panose="020B0604020202020204" pitchFamily="34" charset="0"/>
                <a:cs typeface="Arial" panose="020B0604020202020204" pitchFamily="34" charset="0"/>
              </a:rPr>
              <a:t>MISSION</a:t>
            </a:r>
          </a:p>
        </p:txBody>
      </p:sp>
      <p:pic>
        <p:nvPicPr>
          <p:cNvPr id="2" name="Picture 1">
            <a:extLst>
              <a:ext uri="{FF2B5EF4-FFF2-40B4-BE49-F238E27FC236}">
                <a16:creationId xmlns:a16="http://schemas.microsoft.com/office/drawing/2014/main" id="{57D0769D-F6A2-AC0E-D2E2-08314D810A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2652" y="233133"/>
            <a:ext cx="1475785" cy="1475784"/>
          </a:xfrm>
          <a:prstGeom prst="rect">
            <a:avLst/>
          </a:prstGeom>
        </p:spPr>
      </p:pic>
      <p:sp>
        <p:nvSpPr>
          <p:cNvPr id="4" name="TextBox 3">
            <a:extLst>
              <a:ext uri="{FF2B5EF4-FFF2-40B4-BE49-F238E27FC236}">
                <a16:creationId xmlns:a16="http://schemas.microsoft.com/office/drawing/2014/main" id="{1D831EA1-AA89-EB12-330A-1AAAB19DD04E}"/>
              </a:ext>
            </a:extLst>
          </p:cNvPr>
          <p:cNvSpPr txBox="1"/>
          <p:nvPr/>
        </p:nvSpPr>
        <p:spPr>
          <a:xfrm>
            <a:off x="540326" y="2174657"/>
            <a:ext cx="11168743" cy="2554545"/>
          </a:xfrm>
          <a:prstGeom prst="rect">
            <a:avLst/>
          </a:prstGeom>
          <a:noFill/>
        </p:spPr>
        <p:txBody>
          <a:bodyPr wrap="square">
            <a:spAutoFit/>
          </a:bodyPr>
          <a:lstStyle/>
          <a:p>
            <a:pPr algn="just"/>
            <a:r>
              <a:rPr lang="en-PH" sz="4000" b="1" i="0" u="none" strike="noStrike" dirty="0">
                <a:solidFill>
                  <a:srgbClr val="002060"/>
                </a:solidFill>
                <a:effectLst/>
              </a:rPr>
              <a:t>Implement and enforce pertinent laws on cybercrime and other cyber related crimes and pursue an effective anti-cybercrime campaign.</a:t>
            </a:r>
            <a:endParaRPr lang="en-US" sz="4000" b="1" dirty="0">
              <a:solidFill>
                <a:srgbClr val="002060"/>
              </a:solidFill>
            </a:endParaRPr>
          </a:p>
        </p:txBody>
      </p:sp>
    </p:spTree>
    <p:extLst>
      <p:ext uri="{BB962C8B-B14F-4D97-AF65-F5344CB8AC3E}">
        <p14:creationId xmlns:p14="http://schemas.microsoft.com/office/powerpoint/2010/main" val="21703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6" name="Rectangle 5">
            <a:extLst>
              <a:ext uri="{FF2B5EF4-FFF2-40B4-BE49-F238E27FC236}">
                <a16:creationId xmlns:a16="http://schemas.microsoft.com/office/drawing/2014/main" id="{02C285EA-C9CB-91E3-44F8-DCEE10FC8BEA}"/>
              </a:ext>
            </a:extLst>
          </p:cNvPr>
          <p:cNvSpPr/>
          <p:nvPr/>
        </p:nvSpPr>
        <p:spPr>
          <a:xfrm>
            <a:off x="128649" y="686571"/>
            <a:ext cx="8114204" cy="584775"/>
          </a:xfrm>
          <a:prstGeom prst="rect">
            <a:avLst/>
          </a:prstGeom>
        </p:spPr>
        <p:txBody>
          <a:bodyPr wrap="square">
            <a:spAutoFit/>
          </a:bodyPr>
          <a:lstStyle/>
          <a:p>
            <a:pPr algn="just"/>
            <a:r>
              <a:rPr lang="en-US" sz="3200" b="1" dirty="0">
                <a:solidFill>
                  <a:schemeClr val="bg1"/>
                </a:solidFill>
                <a:latin typeface="Arial" panose="020B0604020202020204" pitchFamily="34" charset="0"/>
                <a:cs typeface="Arial" panose="020B0604020202020204" pitchFamily="34" charset="0"/>
              </a:rPr>
              <a:t>FUNCTIONS</a:t>
            </a:r>
          </a:p>
        </p:txBody>
      </p:sp>
      <p:pic>
        <p:nvPicPr>
          <p:cNvPr id="2" name="Picture 1">
            <a:extLst>
              <a:ext uri="{FF2B5EF4-FFF2-40B4-BE49-F238E27FC236}">
                <a16:creationId xmlns:a16="http://schemas.microsoft.com/office/drawing/2014/main" id="{57D0769D-F6A2-AC0E-D2E2-08314D810A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2652" y="233133"/>
            <a:ext cx="1475785" cy="1475784"/>
          </a:xfrm>
          <a:prstGeom prst="rect">
            <a:avLst/>
          </a:prstGeom>
        </p:spPr>
      </p:pic>
      <p:sp>
        <p:nvSpPr>
          <p:cNvPr id="10" name="TextBox 9">
            <a:extLst>
              <a:ext uri="{FF2B5EF4-FFF2-40B4-BE49-F238E27FC236}">
                <a16:creationId xmlns:a16="http://schemas.microsoft.com/office/drawing/2014/main" id="{0042672F-B136-1D78-5ACC-DACDE8B4866D}"/>
              </a:ext>
            </a:extLst>
          </p:cNvPr>
          <p:cNvSpPr txBox="1"/>
          <p:nvPr/>
        </p:nvSpPr>
        <p:spPr>
          <a:xfrm>
            <a:off x="415635" y="1926380"/>
            <a:ext cx="11305309" cy="4154984"/>
          </a:xfrm>
          <a:prstGeom prst="rect">
            <a:avLst/>
          </a:prstGeom>
          <a:noFill/>
        </p:spPr>
        <p:txBody>
          <a:bodyPr wrap="square">
            <a:spAutoFit/>
          </a:bodyPr>
          <a:lstStyle/>
          <a:p>
            <a:pPr marL="342900" indent="-342900" algn="just">
              <a:buFont typeface="Wingdings" pitchFamily="2" charset="2"/>
              <a:buChar char="ü"/>
            </a:pPr>
            <a:r>
              <a:rPr lang="en-PH" sz="2400" b="1" i="0" u="none" strike="noStrike" dirty="0">
                <a:solidFill>
                  <a:srgbClr val="002060"/>
                </a:solidFill>
                <a:effectLst/>
              </a:rPr>
              <a:t>Investigate all cybercrimes and other crimes in which Information and Communications Technology (ICT) was used in the commission of criminal acts or the object of attack;</a:t>
            </a:r>
          </a:p>
          <a:p>
            <a:pPr marL="342900" indent="-342900" algn="just">
              <a:buFont typeface="Wingdings" pitchFamily="2" charset="2"/>
              <a:buChar char="ü"/>
            </a:pPr>
            <a:r>
              <a:rPr lang="en-PH" sz="2400" b="1" i="0" u="none" strike="noStrike" dirty="0">
                <a:solidFill>
                  <a:srgbClr val="002060"/>
                </a:solidFill>
                <a:effectLst/>
              </a:rPr>
              <a:t>Conduct data recovery and forensic analysis on all computers, computer peripherals and storage devices, and other digital evidences seized by PNP units and any other law enforcement agencies within the country;</a:t>
            </a:r>
          </a:p>
          <a:p>
            <a:pPr marL="342900" indent="-342900" algn="just">
              <a:buFont typeface="Wingdings" pitchFamily="2" charset="2"/>
              <a:buChar char="ü"/>
            </a:pPr>
            <a:r>
              <a:rPr lang="en-PH" sz="2400" b="1" i="0" u="none" strike="noStrike" dirty="0">
                <a:solidFill>
                  <a:srgbClr val="002060"/>
                </a:solidFill>
                <a:effectLst/>
              </a:rPr>
              <a:t>Conduct vulnerability assessment on the security of Information and Communications Technology (ICT) in both public and private IT infrastructures;</a:t>
            </a:r>
          </a:p>
          <a:p>
            <a:pPr marL="342900" indent="-342900" algn="just">
              <a:buFont typeface="Wingdings" pitchFamily="2" charset="2"/>
              <a:buChar char="ü"/>
            </a:pPr>
            <a:r>
              <a:rPr lang="en-PH" sz="2400" b="1" i="0" u="none" strike="noStrike" dirty="0">
                <a:solidFill>
                  <a:srgbClr val="002060"/>
                </a:solidFill>
                <a:effectLst/>
              </a:rPr>
              <a:t>Provide technical investigative support to various law enforcement agencies, both local and international, against cyber-enabled criminality.</a:t>
            </a:r>
          </a:p>
        </p:txBody>
      </p:sp>
    </p:spTree>
    <p:extLst>
      <p:ext uri="{BB962C8B-B14F-4D97-AF65-F5344CB8AC3E}">
        <p14:creationId xmlns:p14="http://schemas.microsoft.com/office/powerpoint/2010/main" val="1396691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6" name="Rectangle 5">
            <a:extLst>
              <a:ext uri="{FF2B5EF4-FFF2-40B4-BE49-F238E27FC236}">
                <a16:creationId xmlns:a16="http://schemas.microsoft.com/office/drawing/2014/main" id="{02C285EA-C9CB-91E3-44F8-DCEE10FC8BEA}"/>
              </a:ext>
            </a:extLst>
          </p:cNvPr>
          <p:cNvSpPr/>
          <p:nvPr/>
        </p:nvSpPr>
        <p:spPr>
          <a:xfrm>
            <a:off x="128649" y="686571"/>
            <a:ext cx="8114204" cy="584775"/>
          </a:xfrm>
          <a:prstGeom prst="rect">
            <a:avLst/>
          </a:prstGeom>
        </p:spPr>
        <p:txBody>
          <a:bodyPr wrap="square">
            <a:spAutoFit/>
          </a:bodyPr>
          <a:lstStyle/>
          <a:p>
            <a:pPr algn="just"/>
            <a:r>
              <a:rPr lang="en-US" sz="3200" b="1" dirty="0">
                <a:solidFill>
                  <a:schemeClr val="bg1"/>
                </a:solidFill>
                <a:latin typeface="Arial" panose="020B0604020202020204" pitchFamily="34" charset="0"/>
                <a:cs typeface="Arial" panose="020B0604020202020204" pitchFamily="34" charset="0"/>
              </a:rPr>
              <a:t>FUNCTIONS</a:t>
            </a:r>
          </a:p>
        </p:txBody>
      </p:sp>
      <p:pic>
        <p:nvPicPr>
          <p:cNvPr id="2" name="Picture 1">
            <a:extLst>
              <a:ext uri="{FF2B5EF4-FFF2-40B4-BE49-F238E27FC236}">
                <a16:creationId xmlns:a16="http://schemas.microsoft.com/office/drawing/2014/main" id="{57D0769D-F6A2-AC0E-D2E2-08314D810A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2652" y="233133"/>
            <a:ext cx="1475785" cy="1475784"/>
          </a:xfrm>
          <a:prstGeom prst="rect">
            <a:avLst/>
          </a:prstGeom>
        </p:spPr>
      </p:pic>
      <p:sp>
        <p:nvSpPr>
          <p:cNvPr id="10" name="TextBox 9">
            <a:extLst>
              <a:ext uri="{FF2B5EF4-FFF2-40B4-BE49-F238E27FC236}">
                <a16:creationId xmlns:a16="http://schemas.microsoft.com/office/drawing/2014/main" id="{0042672F-B136-1D78-5ACC-DACDE8B4866D}"/>
              </a:ext>
            </a:extLst>
          </p:cNvPr>
          <p:cNvSpPr txBox="1"/>
          <p:nvPr/>
        </p:nvSpPr>
        <p:spPr>
          <a:xfrm>
            <a:off x="475012" y="1938255"/>
            <a:ext cx="11269684" cy="3785652"/>
          </a:xfrm>
          <a:prstGeom prst="rect">
            <a:avLst/>
          </a:prstGeom>
          <a:noFill/>
        </p:spPr>
        <p:txBody>
          <a:bodyPr wrap="square">
            <a:spAutoFit/>
          </a:bodyPr>
          <a:lstStyle/>
          <a:p>
            <a:pPr marL="285750" indent="-285750" algn="just">
              <a:buFont typeface="Wingdings" pitchFamily="2" charset="2"/>
              <a:buChar char="ü"/>
            </a:pPr>
            <a:r>
              <a:rPr lang="en-PH" sz="2400" b="1" i="0" u="none" strike="noStrike" dirty="0">
                <a:solidFill>
                  <a:srgbClr val="002060"/>
                </a:solidFill>
                <a:effectLst/>
              </a:rPr>
              <a:t>Maintain an intelligence database of various underground blogs, web forums, chat rooms and other platforms being utilized by various organized criminal groups;</a:t>
            </a:r>
          </a:p>
          <a:p>
            <a:pPr marL="285750" indent="-285750" algn="just">
              <a:buFont typeface="Wingdings" pitchFamily="2" charset="2"/>
              <a:buChar char="ü"/>
            </a:pPr>
            <a:r>
              <a:rPr lang="en-PH" sz="2400" b="1" i="0" u="none" strike="noStrike" dirty="0">
                <a:solidFill>
                  <a:srgbClr val="002060"/>
                </a:solidFill>
                <a:effectLst/>
              </a:rPr>
              <a:t>Establish and maintain a modern digital forensic laboratory;</a:t>
            </a:r>
          </a:p>
          <a:p>
            <a:pPr marL="285750" indent="-285750" algn="just">
              <a:buFont typeface="Wingdings" pitchFamily="2" charset="2"/>
              <a:buChar char="ü"/>
            </a:pPr>
            <a:r>
              <a:rPr lang="en-PH" sz="2400" b="1" i="0" u="none" strike="noStrike" dirty="0">
                <a:solidFill>
                  <a:srgbClr val="002060"/>
                </a:solidFill>
                <a:effectLst/>
              </a:rPr>
              <a:t>Conduct continuous specialized trainings and seminars, in coordination with the PNP Training Service on anti-cybercrime operations;</a:t>
            </a:r>
          </a:p>
          <a:p>
            <a:pPr marL="285750" indent="-285750" algn="just">
              <a:buFont typeface="Wingdings" pitchFamily="2" charset="2"/>
              <a:buChar char="ü"/>
            </a:pPr>
            <a:r>
              <a:rPr lang="en-PH" sz="2400" b="1" i="0" u="none" strike="noStrike" dirty="0">
                <a:solidFill>
                  <a:srgbClr val="002060"/>
                </a:solidFill>
                <a:effectLst/>
              </a:rPr>
              <a:t>Maintain linkages with different PNP offices, local government agencies, other government agencies on matters pertaining to anti-cybercrime operations; and</a:t>
            </a:r>
          </a:p>
          <a:p>
            <a:pPr marL="285750" indent="-285750" algn="just">
              <a:buFont typeface="Wingdings" pitchFamily="2" charset="2"/>
              <a:buChar char="ü"/>
            </a:pPr>
            <a:r>
              <a:rPr lang="en-PH" sz="2400" b="1" i="0" u="none" strike="noStrike" dirty="0">
                <a:solidFill>
                  <a:srgbClr val="002060"/>
                </a:solidFill>
                <a:effectLst/>
              </a:rPr>
              <a:t>Perform other tasks as directed by the Chief, PNP</a:t>
            </a:r>
          </a:p>
        </p:txBody>
      </p:sp>
    </p:spTree>
    <p:extLst>
      <p:ext uri="{BB962C8B-B14F-4D97-AF65-F5344CB8AC3E}">
        <p14:creationId xmlns:p14="http://schemas.microsoft.com/office/powerpoint/2010/main" val="1198821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6" name="Rectangle 5">
            <a:extLst>
              <a:ext uri="{FF2B5EF4-FFF2-40B4-BE49-F238E27FC236}">
                <a16:creationId xmlns:a16="http://schemas.microsoft.com/office/drawing/2014/main" id="{02C285EA-C9CB-91E3-44F8-DCEE10FC8BEA}"/>
              </a:ext>
            </a:extLst>
          </p:cNvPr>
          <p:cNvSpPr/>
          <p:nvPr/>
        </p:nvSpPr>
        <p:spPr>
          <a:xfrm>
            <a:off x="128649" y="686571"/>
            <a:ext cx="8114204" cy="584775"/>
          </a:xfrm>
          <a:prstGeom prst="rect">
            <a:avLst/>
          </a:prstGeom>
        </p:spPr>
        <p:txBody>
          <a:bodyPr wrap="square">
            <a:spAutoFit/>
          </a:bodyPr>
          <a:lstStyle/>
          <a:p>
            <a:pPr algn="just"/>
            <a:r>
              <a:rPr lang="en-US" sz="3200" b="1" dirty="0">
                <a:solidFill>
                  <a:schemeClr val="bg1"/>
                </a:solidFill>
                <a:latin typeface="Arial" panose="020B0604020202020204" pitchFamily="34" charset="0"/>
                <a:cs typeface="Arial" panose="020B0604020202020204" pitchFamily="34" charset="0"/>
              </a:rPr>
              <a:t>CYBERCRIME DEFINED</a:t>
            </a:r>
          </a:p>
        </p:txBody>
      </p:sp>
      <p:sp>
        <p:nvSpPr>
          <p:cNvPr id="9" name="TextBox 8">
            <a:extLst>
              <a:ext uri="{FF2B5EF4-FFF2-40B4-BE49-F238E27FC236}">
                <a16:creationId xmlns:a16="http://schemas.microsoft.com/office/drawing/2014/main" id="{114A25EC-E6F6-C537-7C88-F152E2DA670F}"/>
              </a:ext>
            </a:extLst>
          </p:cNvPr>
          <p:cNvSpPr txBox="1"/>
          <p:nvPr/>
        </p:nvSpPr>
        <p:spPr>
          <a:xfrm>
            <a:off x="413657" y="2143036"/>
            <a:ext cx="11364686" cy="2308324"/>
          </a:xfrm>
          <a:prstGeom prst="rect">
            <a:avLst/>
          </a:prstGeom>
          <a:noFill/>
        </p:spPr>
        <p:txBody>
          <a:bodyPr wrap="square">
            <a:spAutoFit/>
          </a:bodyPr>
          <a:lstStyle/>
          <a:p>
            <a:pPr algn="just"/>
            <a:r>
              <a:rPr lang="en-PH" sz="3600" b="1" i="0" u="none" strike="noStrike" dirty="0">
                <a:solidFill>
                  <a:srgbClr val="002060"/>
                </a:solidFill>
                <a:effectLst/>
              </a:rPr>
              <a:t>All crimes defined and penalized by the Revised Penal Code, as amended, and special laws, if committed by, through and with the use of Information and Communications </a:t>
            </a:r>
            <a:r>
              <a:rPr lang="en-PH" sz="3600" b="1" dirty="0">
                <a:solidFill>
                  <a:srgbClr val="002060"/>
                </a:solidFill>
              </a:rPr>
              <a:t>T</a:t>
            </a:r>
            <a:r>
              <a:rPr lang="en-PH" sz="3600" b="1" i="0" u="none" strike="noStrike" dirty="0">
                <a:solidFill>
                  <a:srgbClr val="002060"/>
                </a:solidFill>
                <a:effectLst/>
              </a:rPr>
              <a:t>echnologies.</a:t>
            </a:r>
            <a:endParaRPr lang="en-US" sz="3600" b="1" dirty="0">
              <a:solidFill>
                <a:srgbClr val="002060"/>
              </a:solidFill>
            </a:endParaRPr>
          </a:p>
        </p:txBody>
      </p:sp>
      <p:pic>
        <p:nvPicPr>
          <p:cNvPr id="10" name="Picture 9">
            <a:extLst>
              <a:ext uri="{FF2B5EF4-FFF2-40B4-BE49-F238E27FC236}">
                <a16:creationId xmlns:a16="http://schemas.microsoft.com/office/drawing/2014/main" id="{685DF2D9-A699-9E3E-4F12-67FAE1D1EF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2652" y="233133"/>
            <a:ext cx="1475785" cy="1475784"/>
          </a:xfrm>
          <a:prstGeom prst="rect">
            <a:avLst/>
          </a:prstGeom>
        </p:spPr>
      </p:pic>
    </p:spTree>
    <p:extLst>
      <p:ext uri="{BB962C8B-B14F-4D97-AF65-F5344CB8AC3E}">
        <p14:creationId xmlns:p14="http://schemas.microsoft.com/office/powerpoint/2010/main" val="1451628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6" name="Rectangle 5">
            <a:extLst>
              <a:ext uri="{FF2B5EF4-FFF2-40B4-BE49-F238E27FC236}">
                <a16:creationId xmlns:a16="http://schemas.microsoft.com/office/drawing/2014/main" id="{02C285EA-C9CB-91E3-44F8-DCEE10FC8BEA}"/>
              </a:ext>
            </a:extLst>
          </p:cNvPr>
          <p:cNvSpPr/>
          <p:nvPr/>
        </p:nvSpPr>
        <p:spPr>
          <a:xfrm>
            <a:off x="93023" y="472816"/>
            <a:ext cx="8114204" cy="1077218"/>
          </a:xfrm>
          <a:prstGeom prst="rect">
            <a:avLst/>
          </a:prstGeom>
        </p:spPr>
        <p:txBody>
          <a:bodyPr wrap="square">
            <a:spAutoFit/>
          </a:bodyPr>
          <a:lstStyle/>
          <a:p>
            <a:pPr algn="just"/>
            <a:r>
              <a:rPr lang="en-US" sz="3200" b="1" dirty="0">
                <a:solidFill>
                  <a:schemeClr val="bg1"/>
                </a:solidFill>
                <a:latin typeface="Arial" panose="020B0604020202020204" pitchFamily="34" charset="0"/>
                <a:cs typeface="Arial" panose="020B0604020202020204" pitchFamily="34" charset="0"/>
              </a:rPr>
              <a:t>USE OF TECHNOLOGIES IN IPR VIOLATIONS (CASE STUDIES)</a:t>
            </a:r>
          </a:p>
        </p:txBody>
      </p:sp>
      <p:sp>
        <p:nvSpPr>
          <p:cNvPr id="2" name="TextBox 1">
            <a:extLst>
              <a:ext uri="{FF2B5EF4-FFF2-40B4-BE49-F238E27FC236}">
                <a16:creationId xmlns:a16="http://schemas.microsoft.com/office/drawing/2014/main" id="{33CD05C2-3D19-AC3A-9FF6-D9ACC2257080}"/>
              </a:ext>
            </a:extLst>
          </p:cNvPr>
          <p:cNvSpPr txBox="1"/>
          <p:nvPr/>
        </p:nvSpPr>
        <p:spPr>
          <a:xfrm>
            <a:off x="285008" y="2101932"/>
            <a:ext cx="5620987" cy="1477328"/>
          </a:xfrm>
          <a:prstGeom prst="rect">
            <a:avLst/>
          </a:prstGeom>
          <a:noFill/>
        </p:spPr>
        <p:txBody>
          <a:bodyPr wrap="square" rtlCol="0">
            <a:spAutoFit/>
          </a:bodyPr>
          <a:lstStyle/>
          <a:p>
            <a:pPr marL="285750" indent="-285750">
              <a:buFont typeface="Arial" panose="020B0604020202020204" pitchFamily="34" charset="0"/>
              <a:buChar char="•"/>
            </a:pPr>
            <a:r>
              <a:rPr lang="en-US" b="1" dirty="0"/>
              <a:t>FACEBOOK MARKET</a:t>
            </a:r>
          </a:p>
          <a:p>
            <a:pPr marL="285750" indent="-285750">
              <a:buFont typeface="Arial" panose="020B0604020202020204" pitchFamily="34" charset="0"/>
              <a:buChar char="•"/>
            </a:pPr>
            <a:r>
              <a:rPr lang="en-US" b="1" dirty="0"/>
              <a:t>TELEGRAM</a:t>
            </a:r>
          </a:p>
          <a:p>
            <a:pPr marL="285750" indent="-285750">
              <a:buFont typeface="Arial" panose="020B0604020202020204" pitchFamily="34" charset="0"/>
              <a:buChar char="•"/>
            </a:pPr>
            <a:r>
              <a:rPr lang="en-US" b="1" dirty="0"/>
              <a:t>FB MESSENGER</a:t>
            </a:r>
          </a:p>
          <a:p>
            <a:pPr marL="285750" indent="-285750">
              <a:buFont typeface="Arial" panose="020B0604020202020204" pitchFamily="34" charset="0"/>
              <a:buChar char="•"/>
            </a:pPr>
            <a:r>
              <a:rPr lang="en-US" b="1" dirty="0"/>
              <a:t>USE OF CELLULAR PHONES</a:t>
            </a:r>
          </a:p>
          <a:p>
            <a:pPr marL="285750" indent="-285750">
              <a:buFont typeface="Arial" panose="020B0604020202020204" pitchFamily="34" charset="0"/>
              <a:buChar char="•"/>
            </a:pPr>
            <a:r>
              <a:rPr lang="en-US" b="1" dirty="0"/>
              <a:t>ONLINE APPLICATIONS</a:t>
            </a:r>
          </a:p>
        </p:txBody>
      </p:sp>
      <p:pic>
        <p:nvPicPr>
          <p:cNvPr id="3" name="Picture 2">
            <a:extLst>
              <a:ext uri="{FF2B5EF4-FFF2-40B4-BE49-F238E27FC236}">
                <a16:creationId xmlns:a16="http://schemas.microsoft.com/office/drawing/2014/main" id="{55F9461A-0F26-9959-80FF-3F70E0AE797B}"/>
              </a:ext>
            </a:extLst>
          </p:cNvPr>
          <p:cNvPicPr>
            <a:picLocks noChangeAspect="1"/>
          </p:cNvPicPr>
          <p:nvPr/>
        </p:nvPicPr>
        <p:blipFill>
          <a:blip r:embed="rId3"/>
          <a:stretch>
            <a:fillRect/>
          </a:stretch>
        </p:blipFill>
        <p:spPr>
          <a:xfrm>
            <a:off x="4301101" y="1901339"/>
            <a:ext cx="4332259" cy="3994760"/>
          </a:xfrm>
          <a:prstGeom prst="rect">
            <a:avLst/>
          </a:prstGeom>
        </p:spPr>
      </p:pic>
      <p:pic>
        <p:nvPicPr>
          <p:cNvPr id="4" name="Picture 3">
            <a:extLst>
              <a:ext uri="{FF2B5EF4-FFF2-40B4-BE49-F238E27FC236}">
                <a16:creationId xmlns:a16="http://schemas.microsoft.com/office/drawing/2014/main" id="{7A5571C7-5BB2-587C-AD7D-4345BF5B6B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2652" y="233133"/>
            <a:ext cx="1475785" cy="1475784"/>
          </a:xfrm>
          <a:prstGeom prst="rect">
            <a:avLst/>
          </a:prstGeom>
        </p:spPr>
      </p:pic>
    </p:spTree>
    <p:extLst>
      <p:ext uri="{BB962C8B-B14F-4D97-AF65-F5344CB8AC3E}">
        <p14:creationId xmlns:p14="http://schemas.microsoft.com/office/powerpoint/2010/main" val="2164953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6" name="Rectangle 5">
            <a:extLst>
              <a:ext uri="{FF2B5EF4-FFF2-40B4-BE49-F238E27FC236}">
                <a16:creationId xmlns:a16="http://schemas.microsoft.com/office/drawing/2014/main" id="{02C285EA-C9CB-91E3-44F8-DCEE10FC8BEA}"/>
              </a:ext>
            </a:extLst>
          </p:cNvPr>
          <p:cNvSpPr/>
          <p:nvPr/>
        </p:nvSpPr>
        <p:spPr>
          <a:xfrm>
            <a:off x="26504" y="550157"/>
            <a:ext cx="8468139" cy="954107"/>
          </a:xfrm>
          <a:prstGeom prst="rect">
            <a:avLst/>
          </a:prstGeom>
        </p:spPr>
        <p:txBody>
          <a:bodyPr wrap="square">
            <a:spAutoFit/>
          </a:bodyPr>
          <a:lstStyle/>
          <a:p>
            <a:pPr algn="just"/>
            <a:r>
              <a:rPr lang="en-US" sz="2800" b="1" dirty="0">
                <a:solidFill>
                  <a:schemeClr val="bg1"/>
                </a:solidFill>
                <a:latin typeface="Arial" panose="020B0604020202020204" pitchFamily="34" charset="0"/>
                <a:cs typeface="Arial" panose="020B0604020202020204" pitchFamily="34" charset="0"/>
              </a:rPr>
              <a:t>CASE STUDY 1</a:t>
            </a:r>
          </a:p>
          <a:p>
            <a:pPr algn="just"/>
            <a:r>
              <a:rPr lang="en-US" sz="2800" b="1" dirty="0">
                <a:solidFill>
                  <a:schemeClr val="bg1"/>
                </a:solidFill>
                <a:latin typeface="Arial" panose="020B0604020202020204" pitchFamily="34" charset="0"/>
                <a:cs typeface="Arial" panose="020B0604020202020204" pitchFamily="34" charset="0"/>
              </a:rPr>
              <a:t>ONLINE SELLING OF MOLNUPIRAVIR </a:t>
            </a:r>
          </a:p>
        </p:txBody>
      </p:sp>
      <p:sp>
        <p:nvSpPr>
          <p:cNvPr id="2" name="Rectangle 1">
            <a:extLst>
              <a:ext uri="{FF2B5EF4-FFF2-40B4-BE49-F238E27FC236}">
                <a16:creationId xmlns:a16="http://schemas.microsoft.com/office/drawing/2014/main" id="{E63D4712-4D32-BE3E-C50A-20D549F2D137}"/>
              </a:ext>
            </a:extLst>
          </p:cNvPr>
          <p:cNvSpPr/>
          <p:nvPr/>
        </p:nvSpPr>
        <p:spPr>
          <a:xfrm>
            <a:off x="128649" y="2157133"/>
            <a:ext cx="11770426" cy="584775"/>
          </a:xfrm>
          <a:prstGeom prst="rect">
            <a:avLst/>
          </a:prstGeom>
        </p:spPr>
        <p:txBody>
          <a:bodyPr wrap="square">
            <a:spAutoFit/>
          </a:bodyPr>
          <a:lstStyle/>
          <a:p>
            <a:pPr algn="just"/>
            <a:endParaRPr lang="en-PH" sz="3200" b="1" dirty="0"/>
          </a:p>
        </p:txBody>
      </p:sp>
      <p:sp>
        <p:nvSpPr>
          <p:cNvPr id="4" name="TextBox 3">
            <a:extLst>
              <a:ext uri="{FF2B5EF4-FFF2-40B4-BE49-F238E27FC236}">
                <a16:creationId xmlns:a16="http://schemas.microsoft.com/office/drawing/2014/main" id="{2C6D1EF0-66E8-B6A7-C87E-D6A96FC2C396}"/>
              </a:ext>
            </a:extLst>
          </p:cNvPr>
          <p:cNvSpPr txBox="1"/>
          <p:nvPr/>
        </p:nvSpPr>
        <p:spPr>
          <a:xfrm>
            <a:off x="486888" y="2253781"/>
            <a:ext cx="11234057" cy="1384995"/>
          </a:xfrm>
          <a:prstGeom prst="rect">
            <a:avLst/>
          </a:prstGeom>
          <a:noFill/>
        </p:spPr>
        <p:txBody>
          <a:bodyPr wrap="square">
            <a:spAutoFit/>
          </a:bodyPr>
          <a:lstStyle/>
          <a:p>
            <a:pPr marL="457200" indent="-457200" algn="just">
              <a:buFont typeface="Wingdings" pitchFamily="2" charset="2"/>
              <a:buChar char="ü"/>
            </a:pPr>
            <a:r>
              <a:rPr lang="en-PH" sz="2800" b="1" dirty="0">
                <a:solidFill>
                  <a:srgbClr val="002060"/>
                </a:solidFill>
                <a:ea typeface="Calibri" panose="020F0502020204030204" pitchFamily="34" charset="0"/>
              </a:rPr>
              <a:t>FDA coordinated on the selling of COVID-19 Medicines</a:t>
            </a:r>
          </a:p>
          <a:p>
            <a:pPr marL="457200" indent="-457200" algn="just">
              <a:buFont typeface="Wingdings" pitchFamily="2" charset="2"/>
              <a:buChar char="ü"/>
            </a:pPr>
            <a:r>
              <a:rPr lang="en-PH" sz="2800" b="1" dirty="0">
                <a:solidFill>
                  <a:srgbClr val="002060"/>
                </a:solidFill>
                <a:ea typeface="Calibri" panose="020F0502020204030204" pitchFamily="34" charset="0"/>
              </a:rPr>
              <a:t>R</a:t>
            </a:r>
            <a:r>
              <a:rPr lang="en-PH" sz="2800" b="1" dirty="0">
                <a:solidFill>
                  <a:srgbClr val="002060"/>
                </a:solidFill>
                <a:effectLst/>
                <a:ea typeface="Calibri" panose="020F0502020204030204" pitchFamily="34" charset="0"/>
              </a:rPr>
              <a:t>ampant selling of unregistered Medicine in social media platform specifically </a:t>
            </a:r>
            <a:r>
              <a:rPr lang="en-PH" sz="2800" b="1" dirty="0" err="1">
                <a:solidFill>
                  <a:srgbClr val="002060"/>
                </a:solidFill>
                <a:effectLst/>
                <a:ea typeface="Calibri" panose="020F0502020204030204" pitchFamily="34" charset="0"/>
              </a:rPr>
              <a:t>Molnupiravir</a:t>
            </a:r>
            <a:r>
              <a:rPr lang="en-PH" sz="2800" b="1" dirty="0">
                <a:solidFill>
                  <a:srgbClr val="002060"/>
                </a:solidFill>
                <a:effectLst/>
                <a:ea typeface="Calibri" panose="020F0502020204030204" pitchFamily="34" charset="0"/>
              </a:rPr>
              <a:t>.</a:t>
            </a:r>
            <a:r>
              <a:rPr lang="en-PH" sz="2800" b="1" dirty="0">
                <a:solidFill>
                  <a:srgbClr val="002060"/>
                </a:solidFill>
                <a:effectLst/>
              </a:rPr>
              <a:t> </a:t>
            </a:r>
            <a:endParaRPr lang="en-US" sz="2800" b="1" dirty="0">
              <a:solidFill>
                <a:srgbClr val="002060"/>
              </a:solidFill>
            </a:endParaRPr>
          </a:p>
        </p:txBody>
      </p:sp>
      <p:pic>
        <p:nvPicPr>
          <p:cNvPr id="8" name="Picture 7">
            <a:extLst>
              <a:ext uri="{FF2B5EF4-FFF2-40B4-BE49-F238E27FC236}">
                <a16:creationId xmlns:a16="http://schemas.microsoft.com/office/drawing/2014/main" id="{EE4D730E-CAF9-906B-A46F-0610E6D23529}"/>
              </a:ext>
            </a:extLst>
          </p:cNvPr>
          <p:cNvPicPr>
            <a:picLocks noChangeAspect="1"/>
          </p:cNvPicPr>
          <p:nvPr/>
        </p:nvPicPr>
        <p:blipFill>
          <a:blip r:embed="rId3"/>
          <a:stretch>
            <a:fillRect/>
          </a:stretch>
        </p:blipFill>
        <p:spPr>
          <a:xfrm>
            <a:off x="471055" y="3638776"/>
            <a:ext cx="4101438" cy="3122576"/>
          </a:xfrm>
          <a:prstGeom prst="rect">
            <a:avLst/>
          </a:prstGeom>
        </p:spPr>
      </p:pic>
      <p:pic>
        <p:nvPicPr>
          <p:cNvPr id="9" name="Picture 8">
            <a:extLst>
              <a:ext uri="{FF2B5EF4-FFF2-40B4-BE49-F238E27FC236}">
                <a16:creationId xmlns:a16="http://schemas.microsoft.com/office/drawing/2014/main" id="{7A1F9D61-6D16-8A61-DBB1-8EDD4EB42D0C}"/>
              </a:ext>
            </a:extLst>
          </p:cNvPr>
          <p:cNvPicPr>
            <a:picLocks noChangeAspect="1"/>
          </p:cNvPicPr>
          <p:nvPr/>
        </p:nvPicPr>
        <p:blipFill>
          <a:blip r:embed="rId4"/>
          <a:stretch>
            <a:fillRect/>
          </a:stretch>
        </p:blipFill>
        <p:spPr>
          <a:xfrm>
            <a:off x="4781305" y="3638776"/>
            <a:ext cx="4101438" cy="3122576"/>
          </a:xfrm>
          <a:prstGeom prst="rect">
            <a:avLst/>
          </a:prstGeom>
        </p:spPr>
      </p:pic>
      <p:pic>
        <p:nvPicPr>
          <p:cNvPr id="10" name="Picture 9">
            <a:extLst>
              <a:ext uri="{FF2B5EF4-FFF2-40B4-BE49-F238E27FC236}">
                <a16:creationId xmlns:a16="http://schemas.microsoft.com/office/drawing/2014/main" id="{E77D4588-0108-FAF3-1368-EDACBC87C8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02652" y="233133"/>
            <a:ext cx="1475785" cy="1475784"/>
          </a:xfrm>
          <a:prstGeom prst="rect">
            <a:avLst/>
          </a:prstGeom>
        </p:spPr>
      </p:pic>
    </p:spTree>
    <p:extLst>
      <p:ext uri="{BB962C8B-B14F-4D97-AF65-F5344CB8AC3E}">
        <p14:creationId xmlns:p14="http://schemas.microsoft.com/office/powerpoint/2010/main" val="3451489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6" name="Rectangle 5">
            <a:extLst>
              <a:ext uri="{FF2B5EF4-FFF2-40B4-BE49-F238E27FC236}">
                <a16:creationId xmlns:a16="http://schemas.microsoft.com/office/drawing/2014/main" id="{02C285EA-C9CB-91E3-44F8-DCEE10FC8BEA}"/>
              </a:ext>
            </a:extLst>
          </p:cNvPr>
          <p:cNvSpPr/>
          <p:nvPr/>
        </p:nvSpPr>
        <p:spPr>
          <a:xfrm>
            <a:off x="128649" y="725972"/>
            <a:ext cx="8468139" cy="523220"/>
          </a:xfrm>
          <a:prstGeom prst="rect">
            <a:avLst/>
          </a:prstGeom>
        </p:spPr>
        <p:txBody>
          <a:bodyPr wrap="square">
            <a:spAutoFit/>
          </a:bodyPr>
          <a:lstStyle/>
          <a:p>
            <a:pPr algn="just"/>
            <a:r>
              <a:rPr lang="en-US" sz="2800" b="1" dirty="0">
                <a:solidFill>
                  <a:schemeClr val="bg1"/>
                </a:solidFill>
                <a:latin typeface="Arial" panose="020B0604020202020204" pitchFamily="34" charset="0"/>
                <a:cs typeface="Arial" panose="020B0604020202020204" pitchFamily="34" charset="0"/>
              </a:rPr>
              <a:t>CASE STUDY 1</a:t>
            </a:r>
          </a:p>
        </p:txBody>
      </p:sp>
      <p:sp>
        <p:nvSpPr>
          <p:cNvPr id="2" name="Rectangle 1">
            <a:extLst>
              <a:ext uri="{FF2B5EF4-FFF2-40B4-BE49-F238E27FC236}">
                <a16:creationId xmlns:a16="http://schemas.microsoft.com/office/drawing/2014/main" id="{E63D4712-4D32-BE3E-C50A-20D549F2D137}"/>
              </a:ext>
            </a:extLst>
          </p:cNvPr>
          <p:cNvSpPr/>
          <p:nvPr/>
        </p:nvSpPr>
        <p:spPr>
          <a:xfrm>
            <a:off x="128649" y="2157133"/>
            <a:ext cx="11770426" cy="584775"/>
          </a:xfrm>
          <a:prstGeom prst="rect">
            <a:avLst/>
          </a:prstGeom>
        </p:spPr>
        <p:txBody>
          <a:bodyPr wrap="square">
            <a:spAutoFit/>
          </a:bodyPr>
          <a:lstStyle/>
          <a:p>
            <a:pPr algn="just"/>
            <a:endParaRPr lang="en-PH" sz="3200" b="1" dirty="0"/>
          </a:p>
        </p:txBody>
      </p:sp>
      <p:sp>
        <p:nvSpPr>
          <p:cNvPr id="5" name="TextBox 4">
            <a:extLst>
              <a:ext uri="{FF2B5EF4-FFF2-40B4-BE49-F238E27FC236}">
                <a16:creationId xmlns:a16="http://schemas.microsoft.com/office/drawing/2014/main" id="{3915713F-8EB2-E8F4-AAFD-D6363221932E}"/>
              </a:ext>
            </a:extLst>
          </p:cNvPr>
          <p:cNvSpPr txBox="1"/>
          <p:nvPr/>
        </p:nvSpPr>
        <p:spPr>
          <a:xfrm>
            <a:off x="292925" y="2157133"/>
            <a:ext cx="11770426" cy="1754326"/>
          </a:xfrm>
          <a:prstGeom prst="rect">
            <a:avLst/>
          </a:prstGeom>
          <a:noFill/>
        </p:spPr>
        <p:txBody>
          <a:bodyPr wrap="square">
            <a:spAutoFit/>
          </a:bodyPr>
          <a:lstStyle/>
          <a:p>
            <a:pPr algn="just"/>
            <a:r>
              <a:rPr lang="en-US" b="1" dirty="0">
                <a:solidFill>
                  <a:srgbClr val="002060"/>
                </a:solidFill>
                <a:effectLst/>
                <a:ea typeface="Calibri" panose="020F0502020204030204" pitchFamily="34" charset="0"/>
              </a:rPr>
              <a:t>On April 6, 2022</a:t>
            </a:r>
          </a:p>
          <a:p>
            <a:pPr algn="just"/>
            <a:r>
              <a:rPr lang="en-US" b="1" dirty="0">
                <a:solidFill>
                  <a:srgbClr val="002060"/>
                </a:solidFill>
              </a:rPr>
              <a:t>	</a:t>
            </a:r>
          </a:p>
          <a:p>
            <a:pPr marL="742950" lvl="1" indent="-285750" algn="just">
              <a:buFont typeface="Wingdings" pitchFamily="2" charset="2"/>
              <a:buChar char="ü"/>
            </a:pPr>
            <a:r>
              <a:rPr lang="en-US" b="1" dirty="0">
                <a:solidFill>
                  <a:srgbClr val="002060"/>
                </a:solidFill>
                <a:effectLst/>
                <a:ea typeface="Calibri" panose="020F0502020204030204" pitchFamily="34" charset="0"/>
              </a:rPr>
              <a:t>Cyber patrolling on the link (</a:t>
            </a:r>
            <a:r>
              <a:rPr lang="en-US" b="1" dirty="0">
                <a:solidFill>
                  <a:srgbClr val="002060"/>
                </a:solidFill>
                <a:effectLst/>
                <a:ea typeface="Times New Roman" panose="02020603050405020304" pitchFamily="18" charset="0"/>
                <a:hlinkClick r:id="rId3">
                  <a:extLst>
                    <a:ext uri="{A12FA001-AC4F-418D-AE19-62706E023703}">
                      <ahyp:hlinkClr xmlns:ahyp="http://schemas.microsoft.com/office/drawing/2018/hyperlinkcolor" xmlns="" val="tx"/>
                    </a:ext>
                  </a:extLst>
                </a:hlinkClick>
              </a:rPr>
              <a:t>https://www.facebook.com/marketplace/item/</a:t>
            </a:r>
            <a:r>
              <a:rPr lang="en-US" b="1" dirty="0" err="1">
                <a:solidFill>
                  <a:srgbClr val="002060"/>
                </a:solidFill>
                <a:effectLst/>
                <a:ea typeface="Times New Roman" panose="02020603050405020304" pitchFamily="18" charset="0"/>
              </a:rPr>
              <a:t>aaaaaaaaaaaaaa</a:t>
            </a:r>
            <a:r>
              <a:rPr lang="en-US" b="1" dirty="0">
                <a:solidFill>
                  <a:srgbClr val="002060"/>
                </a:solidFill>
                <a:effectLst/>
                <a:ea typeface="Times New Roman" panose="02020603050405020304" pitchFamily="18" charset="0"/>
              </a:rPr>
              <a:t>)</a:t>
            </a:r>
          </a:p>
          <a:p>
            <a:pPr marL="742950" lvl="1" indent="-285750" algn="just">
              <a:buFont typeface="Wingdings" pitchFamily="2" charset="2"/>
              <a:buChar char="ü"/>
            </a:pPr>
            <a:r>
              <a:rPr lang="en-US" b="1" dirty="0">
                <a:solidFill>
                  <a:srgbClr val="002060"/>
                </a:solidFill>
                <a:effectLst/>
                <a:ea typeface="Calibri" panose="020F0502020204030204" pitchFamily="34" charset="0"/>
              </a:rPr>
              <a:t>Product Verification Certificate from FDA with post title “m-o-l-n-u-p-</a:t>
            </a:r>
            <a:r>
              <a:rPr lang="en-US" b="1" dirty="0" err="1">
                <a:solidFill>
                  <a:srgbClr val="002060"/>
                </a:solidFill>
                <a:effectLst/>
                <a:ea typeface="Calibri" panose="020F0502020204030204" pitchFamily="34" charset="0"/>
              </a:rPr>
              <a:t>i</a:t>
            </a:r>
            <a:r>
              <a:rPr lang="en-US" b="1" dirty="0">
                <a:solidFill>
                  <a:srgbClr val="002060"/>
                </a:solidFill>
                <a:effectLst/>
                <a:ea typeface="Calibri" panose="020F0502020204030204" pitchFamily="34" charset="0"/>
              </a:rPr>
              <a:t>-r-</a:t>
            </a:r>
            <a:r>
              <a:rPr lang="en-US" b="1" dirty="0" err="1">
                <a:solidFill>
                  <a:srgbClr val="002060"/>
                </a:solidFill>
                <a:effectLst/>
                <a:ea typeface="Calibri" panose="020F0502020204030204" pitchFamily="34" charset="0"/>
              </a:rPr>
              <a:t>a-v</a:t>
            </a:r>
            <a:r>
              <a:rPr lang="en-US" b="1" dirty="0">
                <a:solidFill>
                  <a:srgbClr val="002060"/>
                </a:solidFill>
                <a:effectLst/>
                <a:ea typeface="Calibri" panose="020F0502020204030204" pitchFamily="34" charset="0"/>
              </a:rPr>
              <a:t>-</a:t>
            </a:r>
            <a:r>
              <a:rPr lang="en-US" b="1" dirty="0" err="1">
                <a:solidFill>
                  <a:srgbClr val="002060"/>
                </a:solidFill>
                <a:effectLst/>
                <a:ea typeface="Calibri" panose="020F0502020204030204" pitchFamily="34" charset="0"/>
              </a:rPr>
              <a:t>i</a:t>
            </a:r>
            <a:r>
              <a:rPr lang="en-US" b="1" dirty="0">
                <a:solidFill>
                  <a:srgbClr val="002060"/>
                </a:solidFill>
                <a:effectLst/>
                <a:ea typeface="Calibri" panose="020F0502020204030204" pitchFamily="34" charset="0"/>
              </a:rPr>
              <a:t>-r on hand”</a:t>
            </a:r>
            <a:endParaRPr lang="en-PH" b="1" dirty="0">
              <a:solidFill>
                <a:srgbClr val="002060"/>
              </a:solidFill>
              <a:ea typeface="Calibri" panose="020F0502020204030204" pitchFamily="34" charset="0"/>
            </a:endParaRPr>
          </a:p>
          <a:p>
            <a:pPr marL="742950" lvl="1" indent="-285750" algn="just">
              <a:buFont typeface="Wingdings" pitchFamily="2" charset="2"/>
              <a:buChar char="ü"/>
            </a:pPr>
            <a:r>
              <a:rPr lang="en-US" b="1" dirty="0">
                <a:solidFill>
                  <a:srgbClr val="002060"/>
                </a:solidFill>
                <a:effectLst/>
                <a:latin typeface="Arial" panose="020B0604020202020204" pitchFamily="34" charset="0"/>
                <a:ea typeface="Calibri" panose="020F0502020204030204" pitchFamily="34" charset="0"/>
              </a:rPr>
              <a:t>Identified </a:t>
            </a:r>
            <a:r>
              <a:rPr lang="en-US" b="1" dirty="0" err="1">
                <a:solidFill>
                  <a:srgbClr val="002060"/>
                </a:solidFill>
                <a:effectLst/>
                <a:latin typeface="Arial" panose="020B0604020202020204" pitchFamily="34" charset="0"/>
                <a:ea typeface="Calibri" panose="020F0502020204030204" pitchFamily="34" charset="0"/>
              </a:rPr>
              <a:t>Ms</a:t>
            </a:r>
            <a:r>
              <a:rPr lang="en-US" b="1" dirty="0">
                <a:solidFill>
                  <a:srgbClr val="002060"/>
                </a:solidFill>
                <a:effectLst/>
                <a:latin typeface="Arial" panose="020B0604020202020204" pitchFamily="34" charset="0"/>
                <a:ea typeface="Calibri" panose="020F0502020204030204" pitchFamily="34" charset="0"/>
              </a:rPr>
              <a:t> S with Facebook id </a:t>
            </a:r>
            <a:r>
              <a:rPr lang="en-US" b="1" dirty="0" err="1">
                <a:solidFill>
                  <a:srgbClr val="002060"/>
                </a:solidFill>
                <a:latin typeface="Arial" panose="020B0604020202020204" pitchFamily="34" charset="0"/>
                <a:ea typeface="Calibri" panose="020F0502020204030204" pitchFamily="34" charset="0"/>
              </a:rPr>
              <a:t>aaaaaaaaaaaaaaaaa</a:t>
            </a:r>
            <a:endParaRPr lang="en-US" b="1" dirty="0">
              <a:solidFill>
                <a:srgbClr val="002060"/>
              </a:solidFill>
              <a:effectLst/>
              <a:latin typeface="Arial" panose="020B0604020202020204" pitchFamily="34" charset="0"/>
              <a:ea typeface="Calibri" panose="020F0502020204030204" pitchFamily="34" charset="0"/>
            </a:endParaRPr>
          </a:p>
          <a:p>
            <a:pPr marL="742950" lvl="1" indent="-285750" algn="just">
              <a:buFont typeface="Wingdings" pitchFamily="2" charset="2"/>
              <a:buChar char="ü"/>
            </a:pPr>
            <a:r>
              <a:rPr lang="en-US" b="1" dirty="0">
                <a:solidFill>
                  <a:srgbClr val="002060"/>
                </a:solidFill>
                <a:ea typeface="Calibri" panose="020F0502020204030204" pitchFamily="34" charset="0"/>
              </a:rPr>
              <a:t>Used</a:t>
            </a:r>
            <a:r>
              <a:rPr lang="en-US" b="1" dirty="0">
                <a:solidFill>
                  <a:srgbClr val="002060"/>
                </a:solidFill>
                <a:effectLst/>
                <a:ea typeface="Calibri" panose="020F0502020204030204" pitchFamily="34" charset="0"/>
              </a:rPr>
              <a:t> the cellphone number 0950xxxxxxx to discussed the method of transaction.</a:t>
            </a:r>
            <a:endParaRPr lang="en-PH" b="1" dirty="0">
              <a:solidFill>
                <a:srgbClr val="002060"/>
              </a:solidFill>
              <a:ea typeface="Calibri" panose="020F0502020204030204" pitchFamily="34" charset="0"/>
            </a:endParaRPr>
          </a:p>
        </p:txBody>
      </p:sp>
      <p:sp>
        <p:nvSpPr>
          <p:cNvPr id="7" name="TextBox 6">
            <a:extLst>
              <a:ext uri="{FF2B5EF4-FFF2-40B4-BE49-F238E27FC236}">
                <a16:creationId xmlns:a16="http://schemas.microsoft.com/office/drawing/2014/main" id="{B0CA1D9E-A484-CE8E-A719-415784ED7668}"/>
              </a:ext>
            </a:extLst>
          </p:cNvPr>
          <p:cNvSpPr txBox="1"/>
          <p:nvPr/>
        </p:nvSpPr>
        <p:spPr>
          <a:xfrm>
            <a:off x="292925" y="4059214"/>
            <a:ext cx="11770426" cy="2031325"/>
          </a:xfrm>
          <a:prstGeom prst="rect">
            <a:avLst/>
          </a:prstGeom>
          <a:noFill/>
        </p:spPr>
        <p:txBody>
          <a:bodyPr wrap="square">
            <a:spAutoFit/>
          </a:bodyPr>
          <a:lstStyle/>
          <a:p>
            <a:pPr algn="just"/>
            <a:r>
              <a:rPr lang="en-US" b="1" dirty="0">
                <a:solidFill>
                  <a:srgbClr val="002060"/>
                </a:solidFill>
                <a:effectLst/>
                <a:ea typeface="Calibri" panose="020F0502020204030204" pitchFamily="34" charset="0"/>
              </a:rPr>
              <a:t>On April 18, 2022</a:t>
            </a:r>
          </a:p>
          <a:p>
            <a:pPr algn="just"/>
            <a:r>
              <a:rPr lang="en-US" b="1" dirty="0">
                <a:solidFill>
                  <a:srgbClr val="002060"/>
                </a:solidFill>
              </a:rPr>
              <a:t>	</a:t>
            </a:r>
          </a:p>
          <a:p>
            <a:pPr marL="742950" lvl="1" indent="-285750" algn="just">
              <a:buFont typeface="Wingdings" pitchFamily="2" charset="2"/>
              <a:buChar char="ü"/>
            </a:pPr>
            <a:r>
              <a:rPr lang="en-US" b="1" dirty="0">
                <a:solidFill>
                  <a:srgbClr val="002060"/>
                </a:solidFill>
                <a:ea typeface="Calibri" panose="020F0502020204030204" pitchFamily="34" charset="0"/>
              </a:rPr>
              <a:t>T</a:t>
            </a:r>
            <a:r>
              <a:rPr lang="en-US" b="1" dirty="0">
                <a:solidFill>
                  <a:srgbClr val="002060"/>
                </a:solidFill>
                <a:effectLst/>
                <a:ea typeface="Calibri" panose="020F0502020204030204" pitchFamily="34" charset="0"/>
              </a:rPr>
              <a:t>ransacted to Ms. </a:t>
            </a:r>
            <a:r>
              <a:rPr lang="en-US" b="1" dirty="0">
                <a:solidFill>
                  <a:srgbClr val="002060"/>
                </a:solidFill>
                <a:ea typeface="Calibri" panose="020F0502020204030204" pitchFamily="34" charset="0"/>
              </a:rPr>
              <a:t>S</a:t>
            </a:r>
            <a:r>
              <a:rPr lang="en-US" b="1" dirty="0">
                <a:solidFill>
                  <a:srgbClr val="002060"/>
                </a:solidFill>
                <a:effectLst/>
                <a:ea typeface="Calibri" panose="020F0502020204030204" pitchFamily="34" charset="0"/>
              </a:rPr>
              <a:t> on the said link</a:t>
            </a:r>
          </a:p>
          <a:p>
            <a:pPr marL="742950" lvl="1" indent="-285750" algn="just">
              <a:buFont typeface="Wingdings" pitchFamily="2" charset="2"/>
              <a:buChar char="ü"/>
            </a:pPr>
            <a:r>
              <a:rPr lang="en-US" b="1" dirty="0">
                <a:solidFill>
                  <a:srgbClr val="002060"/>
                </a:solidFill>
                <a:ea typeface="Calibri" panose="020F0502020204030204" pitchFamily="34" charset="0"/>
              </a:rPr>
              <a:t>T</a:t>
            </a:r>
            <a:r>
              <a:rPr lang="en-US" b="1" dirty="0">
                <a:solidFill>
                  <a:srgbClr val="002060"/>
                </a:solidFill>
                <a:effectLst/>
                <a:ea typeface="Calibri" panose="020F0502020204030204" pitchFamily="34" charset="0"/>
              </a:rPr>
              <a:t>est buy one (1) box with Forty (40) capsules of </a:t>
            </a:r>
            <a:r>
              <a:rPr lang="en-US" b="1" dirty="0" err="1">
                <a:solidFill>
                  <a:srgbClr val="002060"/>
                </a:solidFill>
                <a:effectLst/>
                <a:ea typeface="Calibri" panose="020F0502020204030204" pitchFamily="34" charset="0"/>
              </a:rPr>
              <a:t>Moluxin</a:t>
            </a:r>
            <a:r>
              <a:rPr lang="en-US" b="1" dirty="0">
                <a:solidFill>
                  <a:srgbClr val="002060"/>
                </a:solidFill>
                <a:effectLst/>
                <a:ea typeface="Calibri" panose="020F0502020204030204" pitchFamily="34" charset="0"/>
              </a:rPr>
              <a:t> 200 (</a:t>
            </a:r>
            <a:r>
              <a:rPr lang="en-US" b="1" dirty="0" err="1">
                <a:solidFill>
                  <a:srgbClr val="002060"/>
                </a:solidFill>
                <a:effectLst/>
                <a:ea typeface="Calibri" panose="020F0502020204030204" pitchFamily="34" charset="0"/>
              </a:rPr>
              <a:t>Molnupiravir</a:t>
            </a:r>
            <a:r>
              <a:rPr lang="en-US" b="1" dirty="0">
                <a:solidFill>
                  <a:srgbClr val="002060"/>
                </a:solidFill>
                <a:effectLst/>
                <a:ea typeface="Calibri" panose="020F0502020204030204" pitchFamily="34" charset="0"/>
              </a:rPr>
              <a:t>) worth three thousand pesos (</a:t>
            </a:r>
            <a:r>
              <a:rPr lang="en-US" b="1" dirty="0" err="1">
                <a:solidFill>
                  <a:srgbClr val="002060"/>
                </a:solidFill>
                <a:effectLst/>
                <a:ea typeface="Calibri" panose="020F0502020204030204" pitchFamily="34" charset="0"/>
              </a:rPr>
              <a:t>Php</a:t>
            </a:r>
            <a:r>
              <a:rPr lang="en-US" b="1" dirty="0">
                <a:solidFill>
                  <a:srgbClr val="002060"/>
                </a:solidFill>
                <a:effectLst/>
                <a:ea typeface="Calibri" panose="020F0502020204030204" pitchFamily="34" charset="0"/>
              </a:rPr>
              <a:t> 3,000.00) </a:t>
            </a:r>
          </a:p>
          <a:p>
            <a:pPr marL="742950" lvl="1" indent="-285750" algn="just">
              <a:buFont typeface="Wingdings" pitchFamily="2" charset="2"/>
              <a:buChar char="ü"/>
            </a:pPr>
            <a:r>
              <a:rPr lang="en-US" b="1" dirty="0">
                <a:solidFill>
                  <a:srgbClr val="002060"/>
                </a:solidFill>
                <a:effectLst/>
                <a:ea typeface="Calibri" panose="020F0502020204030204" pitchFamily="34" charset="0"/>
              </a:rPr>
              <a:t>Used GCASH with number 0950xxxxxxx </a:t>
            </a:r>
            <a:endParaRPr lang="en-US" b="1" dirty="0" smtClean="0">
              <a:solidFill>
                <a:srgbClr val="002060"/>
              </a:solidFill>
              <a:effectLst/>
              <a:ea typeface="Calibri" panose="020F0502020204030204" pitchFamily="34" charset="0"/>
            </a:endParaRPr>
          </a:p>
          <a:p>
            <a:pPr marL="742950" lvl="1" indent="-285750" algn="just">
              <a:buFont typeface="Wingdings" pitchFamily="2" charset="2"/>
              <a:buChar char="ü"/>
            </a:pPr>
            <a:r>
              <a:rPr lang="en-US" b="1" dirty="0" smtClean="0">
                <a:solidFill>
                  <a:srgbClr val="002060"/>
                </a:solidFill>
                <a:effectLst/>
                <a:ea typeface="Calibri" panose="020F0502020204030204" pitchFamily="34" charset="0"/>
              </a:rPr>
              <a:t>Delivered </a:t>
            </a:r>
            <a:r>
              <a:rPr lang="en-US" b="1" dirty="0">
                <a:solidFill>
                  <a:srgbClr val="002060"/>
                </a:solidFill>
                <a:effectLst/>
                <a:ea typeface="Calibri" panose="020F0502020204030204" pitchFamily="34" charset="0"/>
              </a:rPr>
              <a:t>via </a:t>
            </a:r>
            <a:r>
              <a:rPr lang="en-US" b="1" dirty="0" err="1">
                <a:solidFill>
                  <a:srgbClr val="002060"/>
                </a:solidFill>
                <a:effectLst/>
                <a:ea typeface="Calibri" panose="020F0502020204030204" pitchFamily="34" charset="0"/>
              </a:rPr>
              <a:t>Lalamove</a:t>
            </a:r>
            <a:r>
              <a:rPr lang="en-US" b="1" dirty="0">
                <a:solidFill>
                  <a:srgbClr val="002060"/>
                </a:solidFill>
                <a:effectLst/>
                <a:ea typeface="Calibri" panose="020F0502020204030204" pitchFamily="34" charset="0"/>
              </a:rPr>
              <a:t>.</a:t>
            </a:r>
            <a:endParaRPr lang="en-PH" b="1" dirty="0">
              <a:solidFill>
                <a:srgbClr val="002060"/>
              </a:solidFill>
              <a:effectLst/>
              <a:ea typeface="Times New Roman" panose="02020603050405020304" pitchFamily="18" charset="0"/>
            </a:endParaRPr>
          </a:p>
        </p:txBody>
      </p:sp>
      <p:pic>
        <p:nvPicPr>
          <p:cNvPr id="8" name="Picture 7">
            <a:extLst>
              <a:ext uri="{FF2B5EF4-FFF2-40B4-BE49-F238E27FC236}">
                <a16:creationId xmlns:a16="http://schemas.microsoft.com/office/drawing/2014/main" id="{6C772656-A52E-D215-D173-9190397D68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2652" y="233133"/>
            <a:ext cx="1475785" cy="1475784"/>
          </a:xfrm>
          <a:prstGeom prst="rect">
            <a:avLst/>
          </a:prstGeom>
        </p:spPr>
      </p:pic>
    </p:spTree>
    <p:extLst>
      <p:ext uri="{BB962C8B-B14F-4D97-AF65-F5344CB8AC3E}">
        <p14:creationId xmlns:p14="http://schemas.microsoft.com/office/powerpoint/2010/main" val="3924107097"/>
      </p:ext>
    </p:extLst>
  </p:cSld>
  <p:clrMapOvr>
    <a:masterClrMapping/>
  </p:clrMapOvr>
</p:sld>
</file>

<file path=ppt/theme/theme1.xml><?xml version="1.0" encoding="utf-8"?>
<a:theme xmlns:a="http://schemas.openxmlformats.org/drawingml/2006/main" name="Theme1">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OC.potx" id="{B8EC13FF-8DAD-4A89-A040-670D7192DC85}" vid="{48DD57A4-255F-4AC8-8177-3CFC6B230C48}"/>
    </a:ext>
  </a:extLst>
</a:theme>
</file>

<file path=ppt/theme/theme2.xml><?xml version="1.0" encoding="utf-8"?>
<a:theme xmlns:a="http://schemas.openxmlformats.org/drawingml/2006/main" name="Saler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heme1">
  <a:themeElements>
    <a:clrScheme name="Custom 9">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002060"/>
      </a:hlink>
      <a:folHlink>
        <a:srgbClr val="00206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A9B414C5-8221-45F7-8ED0-E7280206A052}" vid="{E81603CD-744C-456D-BB7F-CE3ADC457316}"/>
    </a:ext>
  </a:extLst>
</a:theme>
</file>

<file path=ppt/theme/theme4.xml><?xml version="1.0" encoding="utf-8"?>
<a:theme xmlns:a="http://schemas.openxmlformats.org/drawingml/2006/main" name="2_Theme1">
  <a:themeElements>
    <a:clrScheme name="Custom 9">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002060"/>
      </a:hlink>
      <a:folHlink>
        <a:srgbClr val="00206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A9B414C5-8221-45F7-8ED0-E7280206A052}" vid="{E81603CD-744C-456D-BB7F-CE3ADC45731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Briefing with NAPOLCOM</Template>
  <TotalTime>6818</TotalTime>
  <Words>648</Words>
  <Application>Microsoft Office PowerPoint</Application>
  <PresentationFormat>Widescreen</PresentationFormat>
  <Paragraphs>153</Paragraphs>
  <Slides>24</Slides>
  <Notes>24</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24</vt:i4>
      </vt:variant>
    </vt:vector>
  </HeadingPairs>
  <TitlesOfParts>
    <vt:vector size="37" baseType="lpstr">
      <vt:lpstr>Arvo</vt:lpstr>
      <vt:lpstr>Roboto Condensed</vt:lpstr>
      <vt:lpstr>Roboto Condensed Light</vt:lpstr>
      <vt:lpstr>Source sans pro</vt:lpstr>
      <vt:lpstr>Arial</vt:lpstr>
      <vt:lpstr>Calibri</vt:lpstr>
      <vt:lpstr>Calibri Light</vt:lpstr>
      <vt:lpstr>Times New Roman</vt:lpstr>
      <vt:lpstr>Wingdings</vt:lpstr>
      <vt:lpstr>Theme1</vt:lpstr>
      <vt:lpstr>Salerio template</vt:lpstr>
      <vt:lpstr>1_Theme1</vt:lpstr>
      <vt:lpstr>2_Theme1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November 14, 2022</dc:title>
  <dc:creator>365 Pro Plus</dc:creator>
  <cp:lastModifiedBy>ARISE+ IPR</cp:lastModifiedBy>
  <cp:revision>322</cp:revision>
  <cp:lastPrinted>2023-03-09T22:16:54Z</cp:lastPrinted>
  <dcterms:created xsi:type="dcterms:W3CDTF">2022-11-03T11:20:45Z</dcterms:created>
  <dcterms:modified xsi:type="dcterms:W3CDTF">2023-05-02T05:50:32Z</dcterms:modified>
</cp:coreProperties>
</file>