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sldIdLst>
    <p:sldId id="256" r:id="rId5"/>
    <p:sldId id="257" r:id="rId6"/>
    <p:sldId id="258" r:id="rId7"/>
    <p:sldId id="259" r:id="rId8"/>
    <p:sldId id="260" r:id="rId9"/>
    <p:sldId id="261" r:id="rId10"/>
    <p:sldId id="262" r:id="rId11"/>
    <p:sldId id="263" r:id="rId12"/>
    <p:sldId id="264" r:id="rId13"/>
  </p:sldIdLst>
  <p:sldSz cx="9144000" cy="6858000" type="screen4x3"/>
  <p:notesSz cx="6858000" cy="914400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B4466C-FF3D-4AB3-9EFE-EF621ED24EE7}" v="54" dt="2024-11-14T13:03:50.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īna Velpe" userId="143f8f55-2f15-4899-889e-a8ae2da98b0c" providerId="ADAL" clId="{B0B4466C-FF3D-4AB3-9EFE-EF621ED24EE7}"/>
    <pc:docChg chg="undo custSel modSld">
      <pc:chgData name="Elīna Velpe" userId="143f8f55-2f15-4899-889e-a8ae2da98b0c" providerId="ADAL" clId="{B0B4466C-FF3D-4AB3-9EFE-EF621ED24EE7}" dt="2024-11-18T16:26:17.842" v="1100" actId="20577"/>
      <pc:docMkLst>
        <pc:docMk/>
      </pc:docMkLst>
      <pc:sldChg chg="delSp modSp mod">
        <pc:chgData name="Elīna Velpe" userId="143f8f55-2f15-4899-889e-a8ae2da98b0c" providerId="ADAL" clId="{B0B4466C-FF3D-4AB3-9EFE-EF621ED24EE7}" dt="2024-11-13T19:13:29.354" v="204" actId="1076"/>
        <pc:sldMkLst>
          <pc:docMk/>
          <pc:sldMk cId="0" sldId="256"/>
        </pc:sldMkLst>
        <pc:spChg chg="mod">
          <ac:chgData name="Elīna Velpe" userId="143f8f55-2f15-4899-889e-a8ae2da98b0c" providerId="ADAL" clId="{B0B4466C-FF3D-4AB3-9EFE-EF621ED24EE7}" dt="2024-11-13T19:13:29.354" v="204" actId="1076"/>
          <ac:spMkLst>
            <pc:docMk/>
            <pc:sldMk cId="0" sldId="256"/>
            <ac:spMk id="12290" creationId="{1B7D66C9-7F6C-C35F-6784-922EA1D0A03F}"/>
          </ac:spMkLst>
        </pc:spChg>
        <pc:spChg chg="mod">
          <ac:chgData name="Elīna Velpe" userId="143f8f55-2f15-4899-889e-a8ae2da98b0c" providerId="ADAL" clId="{B0B4466C-FF3D-4AB3-9EFE-EF621ED24EE7}" dt="2024-11-04T15:45:12.421" v="137" actId="20577"/>
          <ac:spMkLst>
            <pc:docMk/>
            <pc:sldMk cId="0" sldId="256"/>
            <ac:spMk id="12291" creationId="{9F505C86-A2C2-1653-5D2A-86EC90AE30F0}"/>
          </ac:spMkLst>
        </pc:spChg>
        <pc:spChg chg="del">
          <ac:chgData name="Elīna Velpe" userId="143f8f55-2f15-4899-889e-a8ae2da98b0c" providerId="ADAL" clId="{B0B4466C-FF3D-4AB3-9EFE-EF621ED24EE7}" dt="2024-11-04T15:45:01.955" v="133" actId="21"/>
          <ac:spMkLst>
            <pc:docMk/>
            <pc:sldMk cId="0" sldId="256"/>
            <ac:spMk id="12292" creationId="{71155238-2099-5D40-0A34-F5D6C5B22EF0}"/>
          </ac:spMkLst>
        </pc:spChg>
      </pc:sldChg>
      <pc:sldChg chg="delSp modSp mod">
        <pc:chgData name="Elīna Velpe" userId="143f8f55-2f15-4899-889e-a8ae2da98b0c" providerId="ADAL" clId="{B0B4466C-FF3D-4AB3-9EFE-EF621ED24EE7}" dt="2024-11-18T16:22:19.778" v="967" actId="20577"/>
        <pc:sldMkLst>
          <pc:docMk/>
          <pc:sldMk cId="0" sldId="257"/>
        </pc:sldMkLst>
        <pc:spChg chg="mod">
          <ac:chgData name="Elīna Velpe" userId="143f8f55-2f15-4899-889e-a8ae2da98b0c" providerId="ADAL" clId="{B0B4466C-FF3D-4AB3-9EFE-EF621ED24EE7}" dt="2024-11-13T19:20:32.260" v="246" actId="14100"/>
          <ac:spMkLst>
            <pc:docMk/>
            <pc:sldMk cId="0" sldId="257"/>
            <ac:spMk id="13314" creationId="{131F28DC-F9AF-1239-92D5-C8C241D148D0}"/>
          </ac:spMkLst>
        </pc:spChg>
        <pc:spChg chg="mod">
          <ac:chgData name="Elīna Velpe" userId="143f8f55-2f15-4899-889e-a8ae2da98b0c" providerId="ADAL" clId="{B0B4466C-FF3D-4AB3-9EFE-EF621ED24EE7}" dt="2024-11-18T16:22:19.778" v="967" actId="20577"/>
          <ac:spMkLst>
            <pc:docMk/>
            <pc:sldMk cId="0" sldId="257"/>
            <ac:spMk id="13315" creationId="{CA94FBE6-E43F-FE80-4213-5382365FE57B}"/>
          </ac:spMkLst>
        </pc:spChg>
        <pc:spChg chg="del">
          <ac:chgData name="Elīna Velpe" userId="143f8f55-2f15-4899-889e-a8ae2da98b0c" providerId="ADAL" clId="{B0B4466C-FF3D-4AB3-9EFE-EF621ED24EE7}" dt="2024-11-13T19:20:45.404" v="249" actId="478"/>
          <ac:spMkLst>
            <pc:docMk/>
            <pc:sldMk cId="0" sldId="257"/>
            <ac:spMk id="13316" creationId="{A7B8AACA-9333-96DB-A42E-6FFDA91D50CB}"/>
          </ac:spMkLst>
        </pc:spChg>
        <pc:spChg chg="del">
          <ac:chgData name="Elīna Velpe" userId="143f8f55-2f15-4899-889e-a8ae2da98b0c" providerId="ADAL" clId="{B0B4466C-FF3D-4AB3-9EFE-EF621ED24EE7}" dt="2024-11-13T19:20:43.081" v="248" actId="478"/>
          <ac:spMkLst>
            <pc:docMk/>
            <pc:sldMk cId="0" sldId="257"/>
            <ac:spMk id="13317" creationId="{332CE219-BD5B-7E47-563A-3D1F7A4FC530}"/>
          </ac:spMkLst>
        </pc:spChg>
      </pc:sldChg>
      <pc:sldChg chg="addSp delSp modSp mod">
        <pc:chgData name="Elīna Velpe" userId="143f8f55-2f15-4899-889e-a8ae2da98b0c" providerId="ADAL" clId="{B0B4466C-FF3D-4AB3-9EFE-EF621ED24EE7}" dt="2024-11-14T10:16:42.763" v="573" actId="13900"/>
        <pc:sldMkLst>
          <pc:docMk/>
          <pc:sldMk cId="0" sldId="258"/>
        </pc:sldMkLst>
        <pc:spChg chg="add mod">
          <ac:chgData name="Elīna Velpe" userId="143f8f55-2f15-4899-889e-a8ae2da98b0c" providerId="ADAL" clId="{B0B4466C-FF3D-4AB3-9EFE-EF621ED24EE7}" dt="2024-11-14T10:05:48.268" v="449" actId="6549"/>
          <ac:spMkLst>
            <pc:docMk/>
            <pc:sldMk cId="0" sldId="258"/>
            <ac:spMk id="2" creationId="{8F9261BB-7722-895E-D5A7-D1805F0DBAF1}"/>
          </ac:spMkLst>
        </pc:spChg>
        <pc:spChg chg="add del">
          <ac:chgData name="Elīna Velpe" userId="143f8f55-2f15-4899-889e-a8ae2da98b0c" providerId="ADAL" clId="{B0B4466C-FF3D-4AB3-9EFE-EF621ED24EE7}" dt="2024-11-14T10:05:54.665" v="451" actId="478"/>
          <ac:spMkLst>
            <pc:docMk/>
            <pc:sldMk cId="0" sldId="258"/>
            <ac:spMk id="3" creationId="{16684A5F-2EAF-2F7B-5541-57B34DB12170}"/>
          </ac:spMkLst>
        </pc:spChg>
        <pc:spChg chg="add del mod">
          <ac:chgData name="Elīna Velpe" userId="143f8f55-2f15-4899-889e-a8ae2da98b0c" providerId="ADAL" clId="{B0B4466C-FF3D-4AB3-9EFE-EF621ED24EE7}" dt="2024-11-14T10:07:48.516" v="459" actId="478"/>
          <ac:spMkLst>
            <pc:docMk/>
            <pc:sldMk cId="0" sldId="258"/>
            <ac:spMk id="4" creationId="{577BFE12-0E77-A717-3CA0-FFAC6B616FC8}"/>
          </ac:spMkLst>
        </pc:spChg>
        <pc:spChg chg="add del mod">
          <ac:chgData name="Elīna Velpe" userId="143f8f55-2f15-4899-889e-a8ae2da98b0c" providerId="ADAL" clId="{B0B4466C-FF3D-4AB3-9EFE-EF621ED24EE7}" dt="2024-11-14T10:07:54.456" v="460" actId="21"/>
          <ac:spMkLst>
            <pc:docMk/>
            <pc:sldMk cId="0" sldId="258"/>
            <ac:spMk id="5" creationId="{E5AE8CBF-A9A3-9468-BF6F-7F0072FF11DB}"/>
          </ac:spMkLst>
        </pc:spChg>
        <pc:spChg chg="add mod">
          <ac:chgData name="Elīna Velpe" userId="143f8f55-2f15-4899-889e-a8ae2da98b0c" providerId="ADAL" clId="{B0B4466C-FF3D-4AB3-9EFE-EF621ED24EE7}" dt="2024-11-14T10:16:42.763" v="573" actId="13900"/>
          <ac:spMkLst>
            <pc:docMk/>
            <pc:sldMk cId="0" sldId="258"/>
            <ac:spMk id="7" creationId="{12D5F27D-A2D0-E3CE-115E-3750F477287B}"/>
          </ac:spMkLst>
        </pc:spChg>
        <pc:spChg chg="del">
          <ac:chgData name="Elīna Velpe" userId="143f8f55-2f15-4899-889e-a8ae2da98b0c" providerId="ADAL" clId="{B0B4466C-FF3D-4AB3-9EFE-EF621ED24EE7}" dt="2024-11-14T10:02:39.795" v="444" actId="478"/>
          <ac:spMkLst>
            <pc:docMk/>
            <pc:sldMk cId="0" sldId="258"/>
            <ac:spMk id="14338" creationId="{50B8A5EB-32E7-2EC9-602F-D4493083C81B}"/>
          </ac:spMkLst>
        </pc:spChg>
        <pc:spChg chg="del">
          <ac:chgData name="Elīna Velpe" userId="143f8f55-2f15-4899-889e-a8ae2da98b0c" providerId="ADAL" clId="{B0B4466C-FF3D-4AB3-9EFE-EF621ED24EE7}" dt="2024-11-14T09:55:34.244" v="397" actId="478"/>
          <ac:spMkLst>
            <pc:docMk/>
            <pc:sldMk cId="0" sldId="258"/>
            <ac:spMk id="14340" creationId="{0C2E4995-5340-6BF2-B998-23A9CC88BB12}"/>
          </ac:spMkLst>
        </pc:spChg>
        <pc:spChg chg="del">
          <ac:chgData name="Elīna Velpe" userId="143f8f55-2f15-4899-889e-a8ae2da98b0c" providerId="ADAL" clId="{B0B4466C-FF3D-4AB3-9EFE-EF621ED24EE7}" dt="2024-11-14T09:55:36.274" v="398" actId="478"/>
          <ac:spMkLst>
            <pc:docMk/>
            <pc:sldMk cId="0" sldId="258"/>
            <ac:spMk id="14341" creationId="{714AD8D8-F6F2-D5DA-F261-45E1F931FC09}"/>
          </ac:spMkLst>
        </pc:spChg>
      </pc:sldChg>
      <pc:sldChg chg="delSp modSp mod">
        <pc:chgData name="Elīna Velpe" userId="143f8f55-2f15-4899-889e-a8ae2da98b0c" providerId="ADAL" clId="{B0B4466C-FF3D-4AB3-9EFE-EF621ED24EE7}" dt="2024-11-18T16:24:15.908" v="1061" actId="13900"/>
        <pc:sldMkLst>
          <pc:docMk/>
          <pc:sldMk cId="0" sldId="259"/>
        </pc:sldMkLst>
        <pc:spChg chg="del">
          <ac:chgData name="Elīna Velpe" userId="143f8f55-2f15-4899-889e-a8ae2da98b0c" providerId="ADAL" clId="{B0B4466C-FF3D-4AB3-9EFE-EF621ED24EE7}" dt="2024-11-14T10:14:52.608" v="556" actId="478"/>
          <ac:spMkLst>
            <pc:docMk/>
            <pc:sldMk cId="0" sldId="259"/>
            <ac:spMk id="15362" creationId="{07A189AC-6CFE-50D2-C009-4DED4C2F1CF4}"/>
          </ac:spMkLst>
        </pc:spChg>
        <pc:spChg chg="mod">
          <ac:chgData name="Elīna Velpe" userId="143f8f55-2f15-4899-889e-a8ae2da98b0c" providerId="ADAL" clId="{B0B4466C-FF3D-4AB3-9EFE-EF621ED24EE7}" dt="2024-11-18T16:24:15.908" v="1061" actId="13900"/>
          <ac:spMkLst>
            <pc:docMk/>
            <pc:sldMk cId="0" sldId="259"/>
            <ac:spMk id="15363" creationId="{C3B2E181-A983-EE5C-A37F-2BE230C3F49D}"/>
          </ac:spMkLst>
        </pc:spChg>
        <pc:spChg chg="del">
          <ac:chgData name="Elīna Velpe" userId="143f8f55-2f15-4899-889e-a8ae2da98b0c" providerId="ADAL" clId="{B0B4466C-FF3D-4AB3-9EFE-EF621ED24EE7}" dt="2024-11-14T10:14:48.263" v="555" actId="478"/>
          <ac:spMkLst>
            <pc:docMk/>
            <pc:sldMk cId="0" sldId="259"/>
            <ac:spMk id="15364" creationId="{1088847F-05FA-2B3E-709B-8AB023DA87DA}"/>
          </ac:spMkLst>
        </pc:spChg>
        <pc:spChg chg="del">
          <ac:chgData name="Elīna Velpe" userId="143f8f55-2f15-4899-889e-a8ae2da98b0c" providerId="ADAL" clId="{B0B4466C-FF3D-4AB3-9EFE-EF621ED24EE7}" dt="2024-11-14T10:14:45.165" v="553" actId="478"/>
          <ac:spMkLst>
            <pc:docMk/>
            <pc:sldMk cId="0" sldId="259"/>
            <ac:spMk id="15365" creationId="{E0FBA0F7-1D4F-20B6-E727-17A6FFB7E6A9}"/>
          </ac:spMkLst>
        </pc:spChg>
        <pc:spChg chg="del">
          <ac:chgData name="Elīna Velpe" userId="143f8f55-2f15-4899-889e-a8ae2da98b0c" providerId="ADAL" clId="{B0B4466C-FF3D-4AB3-9EFE-EF621ED24EE7}" dt="2024-11-14T10:14:46.918" v="554" actId="478"/>
          <ac:spMkLst>
            <pc:docMk/>
            <pc:sldMk cId="0" sldId="259"/>
            <ac:spMk id="15366" creationId="{5CB3B0C4-EDE2-5D32-26A6-83CD6C048E6E}"/>
          </ac:spMkLst>
        </pc:spChg>
      </pc:sldChg>
      <pc:sldChg chg="addSp delSp modSp mod">
        <pc:chgData name="Elīna Velpe" userId="143f8f55-2f15-4899-889e-a8ae2da98b0c" providerId="ADAL" clId="{B0B4466C-FF3D-4AB3-9EFE-EF621ED24EE7}" dt="2024-11-14T12:09:29.396" v="671" actId="1076"/>
        <pc:sldMkLst>
          <pc:docMk/>
          <pc:sldMk cId="0" sldId="260"/>
        </pc:sldMkLst>
        <pc:spChg chg="mod">
          <ac:chgData name="Elīna Velpe" userId="143f8f55-2f15-4899-889e-a8ae2da98b0c" providerId="ADAL" clId="{B0B4466C-FF3D-4AB3-9EFE-EF621ED24EE7}" dt="2024-11-14T12:09:27.211" v="670" actId="6549"/>
          <ac:spMkLst>
            <pc:docMk/>
            <pc:sldMk cId="0" sldId="260"/>
            <ac:spMk id="16386" creationId="{5F052F32-4FD2-6B78-2AE7-026BD7B7FC29}"/>
          </ac:spMkLst>
        </pc:spChg>
        <pc:spChg chg="del">
          <ac:chgData name="Elīna Velpe" userId="143f8f55-2f15-4899-889e-a8ae2da98b0c" providerId="ADAL" clId="{B0B4466C-FF3D-4AB3-9EFE-EF621ED24EE7}" dt="2024-11-14T10:27:09.554" v="656" actId="22"/>
          <ac:spMkLst>
            <pc:docMk/>
            <pc:sldMk cId="0" sldId="260"/>
            <ac:spMk id="16387" creationId="{AD6F1523-5CE8-0F40-3AED-BDE27A49F325}"/>
          </ac:spMkLst>
        </pc:spChg>
        <pc:spChg chg="del">
          <ac:chgData name="Elīna Velpe" userId="143f8f55-2f15-4899-889e-a8ae2da98b0c" providerId="ADAL" clId="{B0B4466C-FF3D-4AB3-9EFE-EF621ED24EE7}" dt="2024-11-14T10:27:13.317" v="657" actId="478"/>
          <ac:spMkLst>
            <pc:docMk/>
            <pc:sldMk cId="0" sldId="260"/>
            <ac:spMk id="16388" creationId="{652337BE-7482-021B-45E4-8DEEA39E0AFE}"/>
          </ac:spMkLst>
        </pc:spChg>
        <pc:spChg chg="del">
          <ac:chgData name="Elīna Velpe" userId="143f8f55-2f15-4899-889e-a8ae2da98b0c" providerId="ADAL" clId="{B0B4466C-FF3D-4AB3-9EFE-EF621ED24EE7}" dt="2024-11-14T10:27:16.378" v="658" actId="478"/>
          <ac:spMkLst>
            <pc:docMk/>
            <pc:sldMk cId="0" sldId="260"/>
            <ac:spMk id="16389" creationId="{759B3945-148B-F3BB-8972-4A5638EF5BFB}"/>
          </ac:spMkLst>
        </pc:spChg>
        <pc:spChg chg="del">
          <ac:chgData name="Elīna Velpe" userId="143f8f55-2f15-4899-889e-a8ae2da98b0c" providerId="ADAL" clId="{B0B4466C-FF3D-4AB3-9EFE-EF621ED24EE7}" dt="2024-11-14T10:27:18.515" v="659" actId="478"/>
          <ac:spMkLst>
            <pc:docMk/>
            <pc:sldMk cId="0" sldId="260"/>
            <ac:spMk id="16390" creationId="{63E845B0-390F-8712-6EC2-FDE278AD0494}"/>
          </ac:spMkLst>
        </pc:spChg>
        <pc:picChg chg="add mod ord">
          <ac:chgData name="Elīna Velpe" userId="143f8f55-2f15-4899-889e-a8ae2da98b0c" providerId="ADAL" clId="{B0B4466C-FF3D-4AB3-9EFE-EF621ED24EE7}" dt="2024-11-14T12:09:29.396" v="671" actId="1076"/>
          <ac:picMkLst>
            <pc:docMk/>
            <pc:sldMk cId="0" sldId="260"/>
            <ac:picMk id="3" creationId="{41CAAC30-F794-7340-9FD2-14129ADF74CA}"/>
          </ac:picMkLst>
        </pc:picChg>
      </pc:sldChg>
      <pc:sldChg chg="delSp modSp mod">
        <pc:chgData name="Elīna Velpe" userId="143f8f55-2f15-4899-889e-a8ae2da98b0c" providerId="ADAL" clId="{B0B4466C-FF3D-4AB3-9EFE-EF621ED24EE7}" dt="2024-11-18T16:25:07.502" v="1064" actId="13900"/>
        <pc:sldMkLst>
          <pc:docMk/>
          <pc:sldMk cId="0" sldId="261"/>
        </pc:sldMkLst>
        <pc:spChg chg="mod">
          <ac:chgData name="Elīna Velpe" userId="143f8f55-2f15-4899-889e-a8ae2da98b0c" providerId="ADAL" clId="{B0B4466C-FF3D-4AB3-9EFE-EF621ED24EE7}" dt="2024-11-14T12:33:40.211" v="706" actId="20577"/>
          <ac:spMkLst>
            <pc:docMk/>
            <pc:sldMk cId="0" sldId="261"/>
            <ac:spMk id="17410" creationId="{829FF880-699F-5D99-9F3D-31511881211D}"/>
          </ac:spMkLst>
        </pc:spChg>
        <pc:spChg chg="mod">
          <ac:chgData name="Elīna Velpe" userId="143f8f55-2f15-4899-889e-a8ae2da98b0c" providerId="ADAL" clId="{B0B4466C-FF3D-4AB3-9EFE-EF621ED24EE7}" dt="2024-11-18T16:25:07.502" v="1064" actId="13900"/>
          <ac:spMkLst>
            <pc:docMk/>
            <pc:sldMk cId="0" sldId="261"/>
            <ac:spMk id="17411" creationId="{562DABE5-048E-367E-D3E8-786098BCAB8C}"/>
          </ac:spMkLst>
        </pc:spChg>
        <pc:spChg chg="del">
          <ac:chgData name="Elīna Velpe" userId="143f8f55-2f15-4899-889e-a8ae2da98b0c" providerId="ADAL" clId="{B0B4466C-FF3D-4AB3-9EFE-EF621ED24EE7}" dt="2024-11-14T12:34:00.948" v="711" actId="478"/>
          <ac:spMkLst>
            <pc:docMk/>
            <pc:sldMk cId="0" sldId="261"/>
            <ac:spMk id="17412" creationId="{C2D03F13-6C2E-8F7B-100C-F3EF9DFA1F46}"/>
          </ac:spMkLst>
        </pc:spChg>
      </pc:sldChg>
      <pc:sldChg chg="delSp modSp mod">
        <pc:chgData name="Elīna Velpe" userId="143f8f55-2f15-4899-889e-a8ae2da98b0c" providerId="ADAL" clId="{B0B4466C-FF3D-4AB3-9EFE-EF621ED24EE7}" dt="2024-11-18T16:26:17.842" v="1100" actId="20577"/>
        <pc:sldMkLst>
          <pc:docMk/>
          <pc:sldMk cId="0" sldId="262"/>
        </pc:sldMkLst>
        <pc:spChg chg="del">
          <ac:chgData name="Elīna Velpe" userId="143f8f55-2f15-4899-889e-a8ae2da98b0c" providerId="ADAL" clId="{B0B4466C-FF3D-4AB3-9EFE-EF621ED24EE7}" dt="2024-11-14T12:43:08.966" v="746" actId="478"/>
          <ac:spMkLst>
            <pc:docMk/>
            <pc:sldMk cId="0" sldId="262"/>
            <ac:spMk id="18434" creationId="{6EB1F8AE-C9F2-9C60-59C6-749915C9A7D9}"/>
          </ac:spMkLst>
        </pc:spChg>
        <pc:spChg chg="mod">
          <ac:chgData name="Elīna Velpe" userId="143f8f55-2f15-4899-889e-a8ae2da98b0c" providerId="ADAL" clId="{B0B4466C-FF3D-4AB3-9EFE-EF621ED24EE7}" dt="2024-11-18T16:26:17.842" v="1100" actId="20577"/>
          <ac:spMkLst>
            <pc:docMk/>
            <pc:sldMk cId="0" sldId="262"/>
            <ac:spMk id="18435" creationId="{141BC743-BD37-EBE6-E579-51B810F1DA1E}"/>
          </ac:spMkLst>
        </pc:spChg>
      </pc:sldChg>
      <pc:sldChg chg="delSp modSp mod">
        <pc:chgData name="Elīna Velpe" userId="143f8f55-2f15-4899-889e-a8ae2da98b0c" providerId="ADAL" clId="{B0B4466C-FF3D-4AB3-9EFE-EF621ED24EE7}" dt="2024-11-14T13:05:11.882" v="889" actId="20577"/>
        <pc:sldMkLst>
          <pc:docMk/>
          <pc:sldMk cId="0" sldId="263"/>
        </pc:sldMkLst>
        <pc:spChg chg="del">
          <ac:chgData name="Elīna Velpe" userId="143f8f55-2f15-4899-889e-a8ae2da98b0c" providerId="ADAL" clId="{B0B4466C-FF3D-4AB3-9EFE-EF621ED24EE7}" dt="2024-11-14T13:03:38.268" v="857" actId="478"/>
          <ac:spMkLst>
            <pc:docMk/>
            <pc:sldMk cId="0" sldId="263"/>
            <ac:spMk id="19458" creationId="{7DD5CACB-FA83-1569-BEC4-9731E3DFE792}"/>
          </ac:spMkLst>
        </pc:spChg>
        <pc:spChg chg="del">
          <ac:chgData name="Elīna Velpe" userId="143f8f55-2f15-4899-889e-a8ae2da98b0c" providerId="ADAL" clId="{B0B4466C-FF3D-4AB3-9EFE-EF621ED24EE7}" dt="2024-11-14T13:03:39.557" v="858" actId="478"/>
          <ac:spMkLst>
            <pc:docMk/>
            <pc:sldMk cId="0" sldId="263"/>
            <ac:spMk id="19459" creationId="{DCA397F1-E14D-6BA2-F567-CE59733DB891}"/>
          </ac:spMkLst>
        </pc:spChg>
        <pc:spChg chg="mod">
          <ac:chgData name="Elīna Velpe" userId="143f8f55-2f15-4899-889e-a8ae2da98b0c" providerId="ADAL" clId="{B0B4466C-FF3D-4AB3-9EFE-EF621ED24EE7}" dt="2024-11-14T13:05:11.882" v="889" actId="20577"/>
          <ac:spMkLst>
            <pc:docMk/>
            <pc:sldMk cId="0" sldId="263"/>
            <ac:spMk id="19460" creationId="{505C1B20-6B27-2F6E-B719-00C037A59D59}"/>
          </ac:spMkLst>
        </pc:spChg>
        <pc:spChg chg="del">
          <ac:chgData name="Elīna Velpe" userId="143f8f55-2f15-4899-889e-a8ae2da98b0c" providerId="ADAL" clId="{B0B4466C-FF3D-4AB3-9EFE-EF621ED24EE7}" dt="2024-11-14T13:03:42.625" v="860" actId="478"/>
          <ac:spMkLst>
            <pc:docMk/>
            <pc:sldMk cId="0" sldId="263"/>
            <ac:spMk id="19461" creationId="{EA46578F-C4BA-C1C0-3941-B6E0B3616F98}"/>
          </ac:spMkLst>
        </pc:spChg>
        <pc:spChg chg="del">
          <ac:chgData name="Elīna Velpe" userId="143f8f55-2f15-4899-889e-a8ae2da98b0c" providerId="ADAL" clId="{B0B4466C-FF3D-4AB3-9EFE-EF621ED24EE7}" dt="2024-11-14T13:03:41.041" v="859" actId="478"/>
          <ac:spMkLst>
            <pc:docMk/>
            <pc:sldMk cId="0" sldId="263"/>
            <ac:spMk id="19462" creationId="{BA1B9F6E-9853-D76D-1EDB-769DE9C4D8A8}"/>
          </ac:spMkLst>
        </pc:spChg>
      </pc:sldChg>
      <pc:sldChg chg="delSp modSp mod">
        <pc:chgData name="Elīna Velpe" userId="143f8f55-2f15-4899-889e-a8ae2da98b0c" providerId="ADAL" clId="{B0B4466C-FF3D-4AB3-9EFE-EF621ED24EE7}" dt="2024-11-04T15:43:19.861" v="87" actId="255"/>
        <pc:sldMkLst>
          <pc:docMk/>
          <pc:sldMk cId="0" sldId="264"/>
        </pc:sldMkLst>
        <pc:spChg chg="mod">
          <ac:chgData name="Elīna Velpe" userId="143f8f55-2f15-4899-889e-a8ae2da98b0c" providerId="ADAL" clId="{B0B4466C-FF3D-4AB3-9EFE-EF621ED24EE7}" dt="2024-11-04T15:43:19.861" v="87" actId="255"/>
          <ac:spMkLst>
            <pc:docMk/>
            <pc:sldMk cId="0" sldId="264"/>
            <ac:spMk id="20482" creationId="{5623A43F-37ED-ACE8-317F-56E3544F4A7F}"/>
          </ac:spMkLst>
        </pc:spChg>
        <pc:spChg chg="del">
          <ac:chgData name="Elīna Velpe" userId="143f8f55-2f15-4899-889e-a8ae2da98b0c" providerId="ADAL" clId="{B0B4466C-FF3D-4AB3-9EFE-EF621ED24EE7}" dt="2024-11-04T15:43:02.828" v="84" actId="21"/>
          <ac:spMkLst>
            <pc:docMk/>
            <pc:sldMk cId="0" sldId="264"/>
            <ac:spMk id="20483" creationId="{26AFA1EB-3790-AF38-BA82-8F509277556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8BC65A-6A28-327C-CF6C-F6BB0A3B372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91ACBA54-1949-056C-CCFA-8E4623BD236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14BE31AA-316C-400E-818B-A800F84D44E8}" type="datetimeFigureOut">
              <a:rPr lang="lv-LV"/>
              <a:pPr>
                <a:defRPr/>
              </a:pPr>
              <a:t>18.11.2024</a:t>
            </a:fld>
            <a:endParaRPr lang="lv-LV"/>
          </a:p>
        </p:txBody>
      </p:sp>
      <p:sp>
        <p:nvSpPr>
          <p:cNvPr id="4" name="Slide Image Placeholder 3">
            <a:extLst>
              <a:ext uri="{FF2B5EF4-FFF2-40B4-BE49-F238E27FC236}">
                <a16:creationId xmlns:a16="http://schemas.microsoft.com/office/drawing/2014/main" id="{411E6643-1E94-A9FF-72AE-D32A5F64EA9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a:extLst>
              <a:ext uri="{FF2B5EF4-FFF2-40B4-BE49-F238E27FC236}">
                <a16:creationId xmlns:a16="http://schemas.microsoft.com/office/drawing/2014/main" id="{5C88B360-A712-C071-3223-FDB9A44E0CD9}"/>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66F41914-09C5-A84B-EBE9-3B1C332B11D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88C3842E-134B-F640-4078-3D183526063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295B56AA-5DA6-4D9B-AE9D-FB794171B6E6}" type="slidenum">
              <a:rPr lang="lv-LV" altLang="en-US"/>
              <a:pPr/>
              <a:t>‹#›</a:t>
            </a:fld>
            <a:endParaRPr lang="lv-LV" altLang="en-US"/>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D7A8EFB0-1632-5B56-10A5-A989ACB8DD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a:extLst>
              <a:ext uri="{FF2B5EF4-FFF2-40B4-BE49-F238E27FC236}">
                <a16:creationId xmlns:a16="http://schemas.microsoft.com/office/drawing/2014/main" id="{BD0C5FB9-D05C-D636-8415-810EA33A912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a:extLst>
              <a:ext uri="{FF2B5EF4-FFF2-40B4-BE49-F238E27FC236}">
                <a16:creationId xmlns:a16="http://schemas.microsoft.com/office/drawing/2014/main" id="{B80EE2C7-42F8-79CB-FF1A-9490288BB454}"/>
              </a:ext>
            </a:extLst>
          </p:cNvPr>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094467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945CC866-1F18-E084-F96B-D8707FD0B13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1B5CDAF4-49F0-D1FD-CDFF-442D69FB4145}"/>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32413D7F-1E0A-46A9-9E11-B7A20F50950C}" type="slidenum">
              <a:rPr lang="en-US" altLang="en-US"/>
              <a:pPr/>
              <a:t>‹#›</a:t>
            </a:fld>
            <a:endParaRPr lang="en-US" altLang="en-US"/>
          </a:p>
        </p:txBody>
      </p:sp>
    </p:spTree>
    <p:extLst>
      <p:ext uri="{BB962C8B-B14F-4D97-AF65-F5344CB8AC3E}">
        <p14:creationId xmlns:p14="http://schemas.microsoft.com/office/powerpoint/2010/main" val="3357940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FD3F03AA-E3C8-BDCB-C9DF-F9FA5C97939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a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500D1F7A-2D0E-A9D8-D954-9EB45BC19E87}"/>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59E2EB2D-BDF8-453F-BFCA-8DC89AFF9649}" type="slidenum">
              <a:rPr lang="en-US" altLang="en-US"/>
              <a:pPr/>
              <a:t>‹#›</a:t>
            </a:fld>
            <a:endParaRPr lang="en-US" altLang="en-US"/>
          </a:p>
        </p:txBody>
      </p:sp>
    </p:spTree>
    <p:extLst>
      <p:ext uri="{BB962C8B-B14F-4D97-AF65-F5344CB8AC3E}">
        <p14:creationId xmlns:p14="http://schemas.microsoft.com/office/powerpoint/2010/main" val="1569342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9C9DD2F-87E7-1277-E2B2-FFCD9A13ED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A7406519-18AF-D307-63C0-105C6752A8A7}"/>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70199083-203C-4DE5-836F-0ABD24BDF31D}" type="slidenum">
              <a:rPr lang="en-US" altLang="en-US"/>
              <a:pPr/>
              <a:t>‹#›</a:t>
            </a:fld>
            <a:endParaRPr lang="en-US" altLang="en-US"/>
          </a:p>
        </p:txBody>
      </p:sp>
    </p:spTree>
    <p:extLst>
      <p:ext uri="{BB962C8B-B14F-4D97-AF65-F5344CB8AC3E}">
        <p14:creationId xmlns:p14="http://schemas.microsoft.com/office/powerpoint/2010/main" val="3080293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5DDF8CA2-BE28-21F9-1263-AEE84EF5BE9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548086D1-09B9-DC04-E0BB-49C9A8A586D3}"/>
              </a:ext>
            </a:extLst>
          </p:cNvPr>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D60501F9-8C1E-4B92-BC99-8CF63CF00340}" type="slidenum">
              <a:rPr lang="en-US" altLang="en-US"/>
              <a:pPr/>
              <a:t>‹#›</a:t>
            </a:fld>
            <a:endParaRPr lang="en-US" altLang="en-US"/>
          </a:p>
        </p:txBody>
      </p:sp>
    </p:spTree>
    <p:extLst>
      <p:ext uri="{BB962C8B-B14F-4D97-AF65-F5344CB8AC3E}">
        <p14:creationId xmlns:p14="http://schemas.microsoft.com/office/powerpoint/2010/main" val="267891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DBFD61F1-4A70-D036-61C9-096DAF6D833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0E1B6886-4003-AEB6-8036-AB4148586001}"/>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C91343D-1261-47CB-A0F4-9F2DD086847A}" type="slidenum">
              <a:rPr lang="en-US" altLang="en-US"/>
              <a:pPr/>
              <a:t>‹#›</a:t>
            </a:fld>
            <a:endParaRPr lang="en-US" altLang="en-US"/>
          </a:p>
        </p:txBody>
      </p:sp>
    </p:spTree>
    <p:extLst>
      <p:ext uri="{BB962C8B-B14F-4D97-AF65-F5344CB8AC3E}">
        <p14:creationId xmlns:p14="http://schemas.microsoft.com/office/powerpoint/2010/main" val="1474686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81F45031-6217-681F-F06A-3C483707F4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8FC47C37-CB8C-24A5-C122-BDD735B522CE}"/>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E0E2599-1AC2-4122-8FAF-5C4AA541F338}" type="slidenum">
              <a:rPr lang="en-US" altLang="en-US"/>
              <a:pPr/>
              <a:t>‹#›</a:t>
            </a:fld>
            <a:endParaRPr lang="en-US" altLang="en-US"/>
          </a:p>
        </p:txBody>
      </p:sp>
    </p:spTree>
    <p:extLst>
      <p:ext uri="{BB962C8B-B14F-4D97-AF65-F5344CB8AC3E}">
        <p14:creationId xmlns:p14="http://schemas.microsoft.com/office/powerpoint/2010/main" val="3969960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09FA0DA7-93EF-198B-791E-4DB10587333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5A65808F-DD93-4292-EB39-D6790D8A3554}"/>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B05A27D-2E39-4349-AC9A-6F898E80E676}" type="slidenum">
              <a:rPr lang="en-US" altLang="en-US"/>
              <a:pPr/>
              <a:t>‹#›</a:t>
            </a:fld>
            <a:endParaRPr lang="en-US" altLang="en-US"/>
          </a:p>
        </p:txBody>
      </p:sp>
    </p:spTree>
    <p:extLst>
      <p:ext uri="{BB962C8B-B14F-4D97-AF65-F5344CB8AC3E}">
        <p14:creationId xmlns:p14="http://schemas.microsoft.com/office/powerpoint/2010/main" val="1017858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8848B94D-9814-8E1D-8EE1-6C163BFC67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a:extLst>
              <a:ext uri="{FF2B5EF4-FFF2-40B4-BE49-F238E27FC236}">
                <a16:creationId xmlns:a16="http://schemas.microsoft.com/office/drawing/2014/main" id="{B7AEBDE5-7200-2358-50A1-D2392773CFF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943702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7D9BAA1-1943-ED44-AE88-4B8C3EBEE15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3BD735C9-594F-7151-D779-B99ACD85D45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F5A83FB4-F377-8E98-2E93-7D00D691087B}"/>
              </a:ext>
            </a:extLst>
          </p:cNvPr>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DC7C7D74-B0D8-4D40-BF4A-C5BCAFB1AE1A}" type="datetime1">
              <a:rPr lang="en-US"/>
              <a:pPr>
                <a:defRPr/>
              </a:pPr>
              <a:t>11/18/2024</a:t>
            </a:fld>
            <a:endParaRPr lang="en-US"/>
          </a:p>
        </p:txBody>
      </p:sp>
      <p:sp>
        <p:nvSpPr>
          <p:cNvPr id="5" name="Footer Placeholder 4">
            <a:extLst>
              <a:ext uri="{FF2B5EF4-FFF2-40B4-BE49-F238E27FC236}">
                <a16:creationId xmlns:a16="http://schemas.microsoft.com/office/drawing/2014/main" id="{0F9150BB-991D-471C-CD30-A2EB6C923315}"/>
              </a:ext>
            </a:extLst>
          </p:cNvPr>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3F9FD1D5-91F9-7C89-2043-020E70135573}"/>
              </a:ext>
            </a:extLst>
          </p:cNvPr>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fld id="{5EB0D3B9-F337-4D6E-844F-D54AED419C0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1B7D66C9-7F6C-C35F-6784-922EA1D0A03F}"/>
              </a:ext>
            </a:extLst>
          </p:cNvPr>
          <p:cNvSpPr>
            <a:spLocks noGrp="1"/>
          </p:cNvSpPr>
          <p:nvPr>
            <p:ph type="title"/>
          </p:nvPr>
        </p:nvSpPr>
        <p:spPr>
          <a:xfrm>
            <a:off x="685800" y="3505200"/>
            <a:ext cx="7772400" cy="960438"/>
          </a:xfrm>
        </p:spPr>
        <p:txBody>
          <a:bodyPr>
            <a:normAutofit fontScale="90000"/>
          </a:bodyPr>
          <a:lstStyle/>
          <a:p>
            <a:pPr>
              <a:defRPr/>
            </a:pPr>
            <a:r>
              <a:rPr lang="lv-LV" altLang="en-US" dirty="0" err="1"/>
              <a:t>Confidentiality</a:t>
            </a:r>
            <a:r>
              <a:rPr lang="lv-LV" altLang="en-US" dirty="0"/>
              <a:t> </a:t>
            </a:r>
            <a:r>
              <a:rPr lang="lv-LV" altLang="en-US" dirty="0" err="1"/>
              <a:t>and</a:t>
            </a:r>
            <a:r>
              <a:rPr lang="lv-LV" altLang="en-US" dirty="0"/>
              <a:t> </a:t>
            </a:r>
            <a:r>
              <a:rPr lang="lv-LV" altLang="en-US" dirty="0" err="1"/>
              <a:t>Ensuring</a:t>
            </a:r>
            <a:r>
              <a:rPr lang="lv-LV" altLang="en-US" dirty="0"/>
              <a:t> </a:t>
            </a:r>
            <a:r>
              <a:rPr lang="lv-LV" altLang="en-US" dirty="0" err="1"/>
              <a:t>Validity</a:t>
            </a:r>
            <a:endParaRPr lang="lv-LV" altLang="en-US" dirty="0"/>
          </a:p>
        </p:txBody>
      </p:sp>
      <p:sp>
        <p:nvSpPr>
          <p:cNvPr id="12291" name="Text Placeholder 2">
            <a:extLst>
              <a:ext uri="{FF2B5EF4-FFF2-40B4-BE49-F238E27FC236}">
                <a16:creationId xmlns:a16="http://schemas.microsoft.com/office/drawing/2014/main" id="{9F505C86-A2C2-1653-5D2A-86EC90AE30F0}"/>
              </a:ext>
            </a:extLst>
          </p:cNvPr>
          <p:cNvSpPr>
            <a:spLocks noGrp="1"/>
          </p:cNvSpPr>
          <p:nvPr>
            <p:ph type="body" sz="quarter" idx="10"/>
          </p:nvPr>
        </p:nvSpPr>
        <p:spPr/>
        <p:txBody>
          <a:bodyPr/>
          <a:lstStyle/>
          <a:p>
            <a:pPr algn="r"/>
            <a:r>
              <a:rPr lang="lv-LV" altLang="en-US" dirty="0" err="1"/>
              <a:t>Elina</a:t>
            </a:r>
            <a:r>
              <a:rPr lang="lv-LV" altLang="en-US" dirty="0"/>
              <a:t> Velpe</a:t>
            </a:r>
          </a:p>
          <a:p>
            <a:pPr algn="r"/>
            <a:r>
              <a:rPr lang="lv-LV" altLang="en-US" dirty="0" err="1"/>
              <a:t>Acting</a:t>
            </a:r>
            <a:r>
              <a:rPr lang="lv-LV" altLang="en-US" dirty="0"/>
              <a:t> </a:t>
            </a:r>
            <a:r>
              <a:rPr lang="lv-LV" altLang="en-US" dirty="0" err="1"/>
              <a:t>Head</a:t>
            </a:r>
            <a:r>
              <a:rPr lang="lv-LV" altLang="en-US" dirty="0"/>
              <a:t> </a:t>
            </a:r>
            <a:r>
              <a:rPr lang="lv-LV" altLang="en-US" dirty="0" err="1"/>
              <a:t>of</a:t>
            </a:r>
            <a:r>
              <a:rPr lang="lv-LV" altLang="en-US" dirty="0"/>
              <a:t> </a:t>
            </a:r>
            <a:r>
              <a:rPr lang="lv-LV" altLang="en-US" dirty="0" err="1"/>
              <a:t>the</a:t>
            </a:r>
            <a:r>
              <a:rPr lang="lv-LV" altLang="en-US" dirty="0"/>
              <a:t> Legal </a:t>
            </a:r>
            <a:r>
              <a:rPr lang="lv-LV" altLang="en-US" dirty="0" err="1"/>
              <a:t>Division</a:t>
            </a:r>
            <a:endParaRPr lang="lv-LV"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131F28DC-F9AF-1239-92D5-C8C241D148D0}"/>
              </a:ext>
            </a:extLst>
          </p:cNvPr>
          <p:cNvSpPr>
            <a:spLocks noGrp="1"/>
          </p:cNvSpPr>
          <p:nvPr>
            <p:ph type="title"/>
          </p:nvPr>
        </p:nvSpPr>
        <p:spPr>
          <a:xfrm>
            <a:off x="2590800" y="381000"/>
            <a:ext cx="6096000" cy="772391"/>
          </a:xfrm>
        </p:spPr>
        <p:txBody>
          <a:bodyPr/>
          <a:lstStyle/>
          <a:p>
            <a:r>
              <a:rPr lang="lv-LV" altLang="en-US" b="1" dirty="0" err="1"/>
              <a:t>Confidentiality</a:t>
            </a:r>
            <a:endParaRPr lang="lv-LV" altLang="en-US" b="1" dirty="0"/>
          </a:p>
        </p:txBody>
      </p:sp>
      <p:sp>
        <p:nvSpPr>
          <p:cNvPr id="13315" name="Content Placeholder 2">
            <a:extLst>
              <a:ext uri="{FF2B5EF4-FFF2-40B4-BE49-F238E27FC236}">
                <a16:creationId xmlns:a16="http://schemas.microsoft.com/office/drawing/2014/main" id="{CA94FBE6-E43F-FE80-4213-5382365FE57B}"/>
              </a:ext>
            </a:extLst>
          </p:cNvPr>
          <p:cNvSpPr>
            <a:spLocks noGrp="1"/>
          </p:cNvSpPr>
          <p:nvPr>
            <p:ph idx="1"/>
          </p:nvPr>
        </p:nvSpPr>
        <p:spPr>
          <a:xfrm>
            <a:off x="675409" y="1752600"/>
            <a:ext cx="8011391" cy="4373563"/>
          </a:xfrm>
        </p:spPr>
        <p:txBody>
          <a:bodyPr/>
          <a:lstStyle/>
          <a:p>
            <a:pPr algn="just">
              <a:lnSpc>
                <a:spcPct val="115000"/>
              </a:lnSpc>
              <a:spcBef>
                <a:spcPts val="0"/>
              </a:spcBef>
              <a:spcAft>
                <a:spcPts val="800"/>
              </a:spcAft>
              <a:buSzPts val="1000"/>
              <a:buFont typeface="Wingdings" panose="05000000000000000000" pitchFamily="2" charset="2"/>
              <a:buChar char="v"/>
              <a:tabLst>
                <a:tab pos="914400" algn="l"/>
              </a:tabLst>
            </a:pP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The</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content</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of</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the</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exam</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including</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questions</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and</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case</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studies</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is</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kept</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confidential</a:t>
            </a:r>
            <a:r>
              <a:rPr lang="lv-LV" sz="1800" kern="100" dirty="0">
                <a:effectLst/>
                <a:latin typeface="Verdana" panose="020B0604030504040204" pitchFamily="34" charset="0"/>
                <a:ea typeface="Verdana" panose="020B0604030504040204" pitchFamily="34" charset="0"/>
                <a:cs typeface="Vani" panose="02040502050405020303" pitchFamily="18" charset="0"/>
              </a:rPr>
              <a:t> to </a:t>
            </a:r>
            <a:r>
              <a:rPr lang="lv-LV" sz="1800" kern="100" dirty="0" err="1">
                <a:effectLst/>
                <a:latin typeface="Verdana" panose="020B0604030504040204" pitchFamily="34" charset="0"/>
                <a:ea typeface="Verdana" panose="020B0604030504040204" pitchFamily="34" charset="0"/>
                <a:cs typeface="Vani" panose="02040502050405020303" pitchFamily="18" charset="0"/>
              </a:rPr>
              <a:t>maintain</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the</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integrity</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of</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the</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examination</a:t>
            </a:r>
            <a:r>
              <a:rPr lang="lv-LV" sz="1800" kern="100" dirty="0">
                <a:effectLst/>
                <a:latin typeface="Verdana" panose="020B0604030504040204" pitchFamily="34" charset="0"/>
                <a:ea typeface="Verdana" panose="020B0604030504040204" pitchFamily="34" charset="0"/>
                <a:cs typeface="Vani" panose="02040502050405020303" pitchFamily="18" charset="0"/>
              </a:rPr>
              <a:t> process. </a:t>
            </a:r>
            <a:r>
              <a:rPr lang="lv-LV" sz="1800" kern="100" dirty="0" err="1">
                <a:effectLst/>
                <a:latin typeface="Verdana" panose="020B0604030504040204" pitchFamily="34" charset="0"/>
                <a:ea typeface="Verdana" panose="020B0604030504040204" pitchFamily="34" charset="0"/>
                <a:cs typeface="Vani" panose="02040502050405020303" pitchFamily="18" charset="0"/>
              </a:rPr>
              <a:t>This</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ensures</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that</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all</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candidates</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have</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an</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equal</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opportunity</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and</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prevents</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any</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unfair</a:t>
            </a:r>
            <a:r>
              <a:rPr lang="lv-LV" sz="1800" kern="100" dirty="0">
                <a:effectLst/>
                <a:latin typeface="Verdana" panose="020B0604030504040204" pitchFamily="34" charset="0"/>
                <a:ea typeface="Verdana" panose="020B0604030504040204" pitchFamily="34" charset="0"/>
                <a:cs typeface="Vani" panose="02040502050405020303" pitchFamily="18" charset="0"/>
              </a:rPr>
              <a:t> </a:t>
            </a:r>
            <a:r>
              <a:rPr lang="lv-LV" sz="1800" kern="100" dirty="0" err="1">
                <a:effectLst/>
                <a:latin typeface="Verdana" panose="020B0604030504040204" pitchFamily="34" charset="0"/>
                <a:ea typeface="Verdana" panose="020B0604030504040204" pitchFamily="34" charset="0"/>
                <a:cs typeface="Vani" panose="02040502050405020303" pitchFamily="18" charset="0"/>
              </a:rPr>
              <a:t>advantage</a:t>
            </a:r>
            <a:r>
              <a:rPr lang="lv-LV" sz="1800" kern="100" dirty="0">
                <a:effectLst/>
                <a:latin typeface="Verdana" panose="020B0604030504040204" pitchFamily="34" charset="0"/>
                <a:ea typeface="Verdana" panose="020B0604030504040204" pitchFamily="34" charset="0"/>
                <a:cs typeface="Vani" panose="02040502050405020303" pitchFamily="18" charset="0"/>
              </a:rPr>
              <a:t>.</a:t>
            </a:r>
          </a:p>
          <a:p>
            <a:pPr marL="171450" lvl="1" indent="-171450" algn="just">
              <a:lnSpc>
                <a:spcPct val="115000"/>
              </a:lnSpc>
              <a:spcBef>
                <a:spcPts val="0"/>
              </a:spcBef>
              <a:spcAft>
                <a:spcPts val="800"/>
              </a:spcAft>
              <a:buSzPts val="1000"/>
              <a:buFont typeface="Wingdings" panose="05000000000000000000" pitchFamily="2" charset="2"/>
              <a:buChar char="v"/>
              <a:tabLst>
                <a:tab pos="914400" algn="l"/>
              </a:tabLst>
            </a:pPr>
            <a:r>
              <a:rPr lang="lv-LV" sz="1800" kern="100" dirty="0" err="1">
                <a:effectLst/>
                <a:latin typeface="Verdana" panose="020B0604030504040204" pitchFamily="34" charset="0"/>
                <a:ea typeface="Verdana" panose="020B0604030504040204" pitchFamily="34" charset="0"/>
              </a:rPr>
              <a:t>Personal</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information</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of</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candidates</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such</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as</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their</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names</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and</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specializations</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is</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protected</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under</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data</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privacy</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regulations</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This</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information</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is</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only</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used</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for</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the</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examination</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and</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is</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not</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disclosed</a:t>
            </a:r>
            <a:r>
              <a:rPr lang="lv-LV" sz="1800" kern="100" dirty="0">
                <a:effectLst/>
                <a:latin typeface="Verdana" panose="020B0604030504040204" pitchFamily="34" charset="0"/>
                <a:ea typeface="Verdana" panose="020B0604030504040204" pitchFamily="34" charset="0"/>
              </a:rPr>
              <a:t> to </a:t>
            </a:r>
            <a:r>
              <a:rPr lang="lv-LV" sz="1800" kern="100" dirty="0" err="1">
                <a:effectLst/>
                <a:latin typeface="Verdana" panose="020B0604030504040204" pitchFamily="34" charset="0"/>
                <a:ea typeface="Verdana" panose="020B0604030504040204" pitchFamily="34" charset="0"/>
              </a:rPr>
              <a:t>unauthorized</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parties</a:t>
            </a:r>
            <a:r>
              <a:rPr lang="lv-LV" sz="1800" kern="100" dirty="0">
                <a:effectLst/>
                <a:latin typeface="Verdana" panose="020B0604030504040204" pitchFamily="34" charset="0"/>
                <a:ea typeface="Verdana" panose="020B0604030504040204" pitchFamily="34" charset="0"/>
              </a:rPr>
              <a:t>.</a:t>
            </a:r>
          </a:p>
          <a:p>
            <a:pPr marL="171450" lvl="1" indent="-171450" algn="just">
              <a:lnSpc>
                <a:spcPct val="115000"/>
              </a:lnSpc>
              <a:spcBef>
                <a:spcPts val="0"/>
              </a:spcBef>
              <a:spcAft>
                <a:spcPts val="800"/>
              </a:spcAft>
              <a:buSzPts val="1000"/>
              <a:buFont typeface="Wingdings" panose="05000000000000000000" pitchFamily="2" charset="2"/>
              <a:buChar char="v"/>
              <a:tabLst>
                <a:tab pos="914400" algn="l"/>
              </a:tabLst>
            </a:pPr>
            <a:r>
              <a:rPr lang="en-US" sz="1800" kern="100" dirty="0">
                <a:effectLst/>
                <a:latin typeface="Verdana" panose="020B0604030504040204" pitchFamily="34" charset="0"/>
                <a:ea typeface="Verdana" panose="020B0604030504040204" pitchFamily="34" charset="0"/>
              </a:rPr>
              <a:t>After the </a:t>
            </a:r>
            <a:r>
              <a:rPr lang="lv-LV" sz="1800" kern="100" dirty="0" err="1">
                <a:effectLst/>
                <a:latin typeface="Verdana" panose="020B0604030504040204" pitchFamily="34" charset="0"/>
                <a:ea typeface="Verdana" panose="020B0604030504040204" pitchFamily="34" charset="0"/>
              </a:rPr>
              <a:t>Qualification</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Examination</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Commission</a:t>
            </a:r>
            <a:r>
              <a:rPr lang="lv-LV" sz="1800" kern="100" dirty="0">
                <a:effectLst/>
                <a:latin typeface="Verdana" panose="020B0604030504040204" pitchFamily="34" charset="0"/>
                <a:ea typeface="Verdana" panose="020B0604030504040204" pitchFamily="34" charset="0"/>
              </a:rPr>
              <a:t> </a:t>
            </a:r>
            <a:r>
              <a:rPr lang="en-US" sz="1800" kern="100" dirty="0">
                <a:effectLst/>
                <a:latin typeface="Verdana" panose="020B0604030504040204" pitchFamily="34" charset="0"/>
                <a:ea typeface="Verdana" panose="020B0604030504040204" pitchFamily="34" charset="0"/>
              </a:rPr>
              <a:t>has been established, each member of the </a:t>
            </a:r>
            <a:r>
              <a:rPr lang="lv-LV" sz="1800" kern="100" dirty="0" err="1">
                <a:effectLst/>
                <a:latin typeface="Verdana" panose="020B0604030504040204" pitchFamily="34" charset="0"/>
                <a:ea typeface="Verdana" panose="020B0604030504040204" pitchFamily="34" charset="0"/>
              </a:rPr>
              <a:t>Commission</a:t>
            </a:r>
            <a:r>
              <a:rPr lang="en-US" sz="1800" kern="100" dirty="0">
                <a:effectLst/>
                <a:latin typeface="Verdana" panose="020B0604030504040204" pitchFamily="34" charset="0"/>
                <a:ea typeface="Verdana" panose="020B0604030504040204" pitchFamily="34" charset="0"/>
              </a:rPr>
              <a:t> signs a </a:t>
            </a:r>
            <a:r>
              <a:rPr lang="lv-LV" sz="1800" kern="100" dirty="0" err="1">
                <a:effectLst/>
                <a:latin typeface="Verdana" panose="020B0604030504040204" pitchFamily="34" charset="0"/>
                <a:ea typeface="Verdana" panose="020B0604030504040204" pitchFamily="34" charset="0"/>
              </a:rPr>
              <a:t>certificate</a:t>
            </a:r>
            <a:r>
              <a:rPr lang="en-US" sz="1800" kern="100" dirty="0">
                <a:effectLst/>
                <a:latin typeface="Verdana" panose="020B0604030504040204" pitchFamily="34" charset="0"/>
                <a:ea typeface="Verdana" panose="020B0604030504040204" pitchFamily="34" charset="0"/>
              </a:rPr>
              <a:t> (example</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in</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the</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next</a:t>
            </a:r>
            <a:r>
              <a:rPr lang="lv-LV" sz="1800" kern="100" dirty="0">
                <a:effectLst/>
                <a:latin typeface="Verdana" panose="020B0604030504040204" pitchFamily="34" charset="0"/>
                <a:ea typeface="Verdana" panose="020B0604030504040204" pitchFamily="34" charset="0"/>
              </a:rPr>
              <a:t> </a:t>
            </a:r>
            <a:r>
              <a:rPr lang="lv-LV" sz="1800" kern="100" dirty="0" err="1">
                <a:effectLst/>
                <a:latin typeface="Verdana" panose="020B0604030504040204" pitchFamily="34" charset="0"/>
                <a:ea typeface="Verdana" panose="020B0604030504040204" pitchFamily="34" charset="0"/>
              </a:rPr>
              <a:t>slide</a:t>
            </a:r>
            <a:r>
              <a:rPr lang="en-US" sz="1800" kern="100" dirty="0">
                <a:effectLst/>
                <a:latin typeface="Verdana" panose="020B0604030504040204" pitchFamily="34" charset="0"/>
                <a:ea typeface="Verdana" panose="020B0604030504040204" pitchFamily="34" charset="0"/>
              </a:rPr>
              <a:t>)</a:t>
            </a:r>
            <a:r>
              <a:rPr lang="lv-LV" sz="1800" kern="100" dirty="0">
                <a:effectLst/>
                <a:latin typeface="Verdana" panose="020B0604030504040204" pitchFamily="34" charset="0"/>
                <a:ea typeface="Verdana" panose="020B0604030504040204" pitchFamily="34" charset="0"/>
              </a:rPr>
              <a:t>.</a:t>
            </a:r>
          </a:p>
          <a:p>
            <a:pPr indent="-304800" algn="just">
              <a:lnSpc>
                <a:spcPct val="115000"/>
              </a:lnSpc>
              <a:spcAft>
                <a:spcPts val="800"/>
              </a:spcAft>
              <a:buSzPts val="1000"/>
              <a:buFont typeface="Wingdings" panose="05000000000000000000" pitchFamily="2" charset="2"/>
              <a:buChar char="v"/>
              <a:tabLst>
                <a:tab pos="914400" algn="l"/>
              </a:tabLst>
            </a:pPr>
            <a:endParaRPr lang="lv-LV" sz="1800" kern="100" dirty="0">
              <a:cs typeface="Vani" panose="02040502050405020303" pitchFamily="18" charset="0"/>
            </a:endParaRPr>
          </a:p>
          <a:p>
            <a:pPr indent="-304800" algn="just">
              <a:lnSpc>
                <a:spcPct val="115000"/>
              </a:lnSpc>
              <a:spcAft>
                <a:spcPts val="800"/>
              </a:spcAft>
              <a:buSzPts val="1000"/>
              <a:buFont typeface="Wingdings" panose="05000000000000000000" pitchFamily="2" charset="2"/>
              <a:buChar char="v"/>
              <a:tabLst>
                <a:tab pos="914400" algn="l"/>
              </a:tabLst>
            </a:pPr>
            <a:endParaRPr lang="lv-LV" sz="1800" kern="100" dirty="0">
              <a:cs typeface="Vani" panose="02040502050405020303" pitchFamily="18" charset="0"/>
            </a:endParaRPr>
          </a:p>
          <a:p>
            <a:pPr indent="-304800" algn="just">
              <a:lnSpc>
                <a:spcPct val="115000"/>
              </a:lnSpc>
              <a:spcAft>
                <a:spcPts val="800"/>
              </a:spcAft>
              <a:buSzPts val="1000"/>
              <a:buFont typeface="Wingdings" panose="05000000000000000000" pitchFamily="2" charset="2"/>
              <a:buChar char="v"/>
              <a:tabLst>
                <a:tab pos="914400" algn="l"/>
              </a:tabLst>
            </a:pPr>
            <a:endParaRPr lang="lv-LV" kern="100" dirty="0">
              <a:effectLst/>
              <a:latin typeface="Verdana" panose="020B0604030504040204" pitchFamily="34" charset="0"/>
              <a:ea typeface="Verdana" panose="020B0604030504040204" pitchFamily="34" charset="0"/>
              <a:cs typeface="Vani" panose="02040502050405020303" pitchFamily="18" charset="0"/>
            </a:endParaRPr>
          </a:p>
          <a:p>
            <a:pPr marL="342900" indent="-342900">
              <a:buFont typeface="Wingdings" panose="05000000000000000000" pitchFamily="2" charset="2"/>
              <a:buChar char="v"/>
            </a:pPr>
            <a:endParaRPr lang="lv-LV" altLang="en-US" dirty="0"/>
          </a:p>
        </p:txBody>
      </p:sp>
      <p:sp>
        <p:nvSpPr>
          <p:cNvPr id="13318" name="Slide Number Placeholder 5">
            <a:extLst>
              <a:ext uri="{FF2B5EF4-FFF2-40B4-BE49-F238E27FC236}">
                <a16:creationId xmlns:a16="http://schemas.microsoft.com/office/drawing/2014/main" id="{24284B9E-E747-84B2-EC6C-61C5C3D5D474}"/>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E13563D-8196-46A2-9942-31BE33D77934}" type="slidenum">
              <a:rPr lang="en-US" altLang="en-US"/>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Slide Number Placeholder 5">
            <a:extLst>
              <a:ext uri="{FF2B5EF4-FFF2-40B4-BE49-F238E27FC236}">
                <a16:creationId xmlns:a16="http://schemas.microsoft.com/office/drawing/2014/main" id="{CBD05C10-4F0A-84D6-514F-2CCBA75CA0F1}"/>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0BAD745-7577-4F26-83E4-929448F39ED4}" type="slidenum">
              <a:rPr lang="en-US" altLang="en-US"/>
              <a:pPr/>
              <a:t>3</a:t>
            </a:fld>
            <a:endParaRPr lang="en-US" altLang="en-US"/>
          </a:p>
        </p:txBody>
      </p:sp>
      <p:sp>
        <p:nvSpPr>
          <p:cNvPr id="2" name="Rectangle 1">
            <a:extLst>
              <a:ext uri="{FF2B5EF4-FFF2-40B4-BE49-F238E27FC236}">
                <a16:creationId xmlns:a16="http://schemas.microsoft.com/office/drawing/2014/main" id="{8F9261BB-7722-895E-D5A7-D1805F0DBAF1}"/>
              </a:ext>
            </a:extLst>
          </p:cNvPr>
          <p:cNvSpPr>
            <a:spLocks noChangeArrowheads="1"/>
          </p:cNvSpPr>
          <p:nvPr/>
        </p:nvSpPr>
        <p:spPr bwMode="auto">
          <a:xfrm>
            <a:off x="0" y="51640"/>
            <a:ext cx="65" cy="353919"/>
          </a:xfrm>
          <a:prstGeom prst="rect">
            <a:avLst/>
          </a:prstGeom>
          <a:solidFill>
            <a:srgbClr val="29292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76176"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lv-LV" sz="1800" b="0" i="0" u="none" strike="noStrike" cap="none" normalizeH="0" baseline="0" dirty="0">
              <a:ln>
                <a:noFill/>
              </a:ln>
              <a:solidFill>
                <a:schemeClr val="tx1"/>
              </a:solidFill>
              <a:effectLst/>
              <a:latin typeface="Arial" panose="020B0604020202020204" pitchFamily="34" charset="0"/>
            </a:endParaRPr>
          </a:p>
        </p:txBody>
      </p:sp>
      <p:sp>
        <p:nvSpPr>
          <p:cNvPr id="7" name="TextBox 6">
            <a:extLst>
              <a:ext uri="{FF2B5EF4-FFF2-40B4-BE49-F238E27FC236}">
                <a16:creationId xmlns:a16="http://schemas.microsoft.com/office/drawing/2014/main" id="{12D5F27D-A2D0-E3CE-115E-3750F477287B}"/>
              </a:ext>
            </a:extLst>
          </p:cNvPr>
          <p:cNvSpPr txBox="1"/>
          <p:nvPr/>
        </p:nvSpPr>
        <p:spPr>
          <a:xfrm>
            <a:off x="1679480" y="41580"/>
            <a:ext cx="6776263" cy="6355586"/>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lv-LV" sz="1800" b="1" i="0" u="none" strike="noStrike" cap="none" normalizeH="0" baseline="0" dirty="0">
                <a:ln>
                  <a:noFill/>
                </a:ln>
                <a:effectLst/>
                <a:latin typeface="Verdana" panose="020B0604030504040204" pitchFamily="34" charset="0"/>
                <a:ea typeface="Verdana" panose="020B0604030504040204" pitchFamily="34" charset="0"/>
              </a:rPr>
              <a:t>Republic of Latvia Patent Office</a:t>
            </a:r>
            <a:endParaRPr kumimoji="0" lang="en-US" altLang="lv-LV" sz="800" b="0" i="0" u="none" strike="noStrike" cap="none" normalizeH="0" baseline="0" dirty="0">
              <a:ln>
                <a:noFill/>
              </a:ln>
              <a:effectLst/>
              <a:latin typeface="Verdana" panose="020B0604030504040204" pitchFamily="34" charset="0"/>
              <a:ea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lv-LV" sz="1800" b="1" i="0" u="none" strike="noStrike" cap="none" normalizeH="0" dirty="0">
                <a:ln>
                  <a:noFill/>
                </a:ln>
                <a:effectLst/>
                <a:latin typeface="Verdana" panose="020B0604030504040204" pitchFamily="34" charset="0"/>
                <a:ea typeface="Verdana" panose="020B0604030504040204" pitchFamily="34" charset="0"/>
              </a:rPr>
              <a:t>Certificate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lv-LV" sz="800" b="0" i="0" u="none" strike="noStrike" cap="none" normalizeH="0" baseline="0" dirty="0">
              <a:ln>
                <a:noFill/>
              </a:ln>
              <a:effectLst/>
              <a:latin typeface="Verdana" panose="020B0604030504040204" pitchFamily="34" charset="0"/>
              <a:ea typeface="Verdan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I, John Doe, as a member of the Professional Patent Attorney Examination Commission, hereby undertake to maintain and not unlawfully disclose information related to the evaluation process of the professional patent attorney examination (Article 5, Paragraph 2, Clause 5 of the Freedom of Information Law), as well as other restricted access information that I process or come into possession of while performing the duties of a member of the professional patent attorney examination commission, including the personal data of candidates for the professional patent attorney examination. I am familiar with the requirements of the Freedom of Information Law and the General Data Protection Regulation (EU) 2016/679 (April 27, 2016) concerning the protection of individuals </a:t>
            </a:r>
            <a:r>
              <a:rPr kumimoji="0" lang="lv-LV" altLang="lv-LV" sz="1100" b="0" i="0" u="none" strike="noStrike" cap="none" normalizeH="0" baseline="0" dirty="0" err="1">
                <a:ln>
                  <a:noFill/>
                </a:ln>
                <a:effectLst/>
                <a:latin typeface="Verdana" panose="020B0604030504040204" pitchFamily="34" charset="0"/>
                <a:ea typeface="Verdana" panose="020B0604030504040204" pitchFamily="34" charset="0"/>
              </a:rPr>
              <a:t>through</a:t>
            </a: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 the processing of personal data and the free movement of such data, which repeals Directive 95/46/EC.</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lv-LV" sz="1100" b="0" i="0" u="none" strike="noStrike" cap="none" normalizeH="0" baseline="0" dirty="0">
              <a:ln>
                <a:noFill/>
              </a:ln>
              <a:effectLst/>
              <a:latin typeface="Verdana" panose="020B0604030504040204" pitchFamily="34" charset="0"/>
              <a:ea typeface="Verdan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I undertake not to decide on the permission for a candidate to take the exam and not to participate in the evaluation of the candidate’s work if:</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the candidate is the spouse of the commission member, a relative of the commission member</a:t>
            </a:r>
            <a:r>
              <a:rPr kumimoji="0" lang="lv-LV" altLang="lv-LV" sz="1100" b="0" i="0" u="none" strike="noStrike" cap="none" normalizeH="0" baseline="0" dirty="0">
                <a:ln>
                  <a:noFill/>
                </a:ln>
                <a:effectLst/>
                <a:latin typeface="Verdana" panose="020B0604030504040204" pitchFamily="34" charset="0"/>
                <a:ea typeface="Verdana" panose="020B0604030504040204" pitchFamily="34" charset="0"/>
              </a:rPr>
              <a:t>,</a:t>
            </a: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 or their spouse in a direct line in all degrees, in a collateral line up to the fourth degree, or in-laws up to the third degree;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the candidate is under the guardianship or trusteeship of the commission member or their spouse;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the candidate is a business partner of the commission member (a natural or legal person with whom the commission member has conducted transactions in the previous year if the transaction amount exceeds 20 minimum monthly wages);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the commission member is associated with the candidate’s workplace (is a current or former employee, official, participant, </a:t>
            </a:r>
            <a:r>
              <a:rPr kumimoji="0" lang="lv-LV" altLang="lv-LV" sz="1100" b="0" i="0" u="none" strike="noStrike" cap="none" normalizeH="0" baseline="0" dirty="0" err="1">
                <a:ln>
                  <a:noFill/>
                </a:ln>
                <a:effectLst/>
                <a:latin typeface="Verdana" panose="020B0604030504040204" pitchFamily="34" charset="0"/>
                <a:ea typeface="Verdana" panose="020B0604030504040204" pitchFamily="34" charset="0"/>
              </a:rPr>
              <a:t>or</a:t>
            </a:r>
            <a:r>
              <a:rPr kumimoji="0" lang="lv-LV" altLang="lv-LV" sz="1100" b="0" i="0" u="none" strike="noStrike" cap="none" normalizeH="0" baseline="0" dirty="0">
                <a:ln>
                  <a:noFill/>
                </a:ln>
                <a:effectLst/>
                <a:latin typeface="Verdana" panose="020B0604030504040204" pitchFamily="34" charset="0"/>
                <a:ea typeface="Verdana" panose="020B0604030504040204" pitchFamily="34" charset="0"/>
              </a:rPr>
              <a:t> </a:t>
            </a: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shareholder) and has performed control, </a:t>
            </a:r>
            <a:r>
              <a:rPr kumimoji="0" lang="lv-LV" altLang="lv-LV" sz="1100" b="0" i="0" u="none" strike="noStrike" cap="none" normalizeH="0" baseline="0" dirty="0" err="1">
                <a:ln>
                  <a:noFill/>
                </a:ln>
                <a:effectLst/>
                <a:latin typeface="Verdana" panose="020B0604030504040204" pitchFamily="34" charset="0"/>
                <a:ea typeface="Verdana" panose="020B0604030504040204" pitchFamily="34" charset="0"/>
              </a:rPr>
              <a:t>and</a:t>
            </a:r>
            <a:r>
              <a:rPr kumimoji="0" lang="lv-LV" altLang="lv-LV" sz="1100" b="0" i="0" u="none" strike="noStrike" cap="none" normalizeH="0" baseline="0" dirty="0">
                <a:ln>
                  <a:noFill/>
                </a:ln>
                <a:effectLst/>
                <a:latin typeface="Verdana" panose="020B0604030504040204" pitchFamily="34" charset="0"/>
                <a:ea typeface="Verdana" panose="020B0604030504040204" pitchFamily="34" charset="0"/>
              </a:rPr>
              <a:t> </a:t>
            </a: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supervision functions, or </a:t>
            </a:r>
            <a:r>
              <a:rPr kumimoji="0" lang="lv-LV" altLang="lv-LV" sz="1100" b="0" i="0" u="none" strike="noStrike" cap="none" normalizeH="0" baseline="0" dirty="0" err="1">
                <a:ln>
                  <a:noFill/>
                </a:ln>
                <a:effectLst/>
                <a:latin typeface="Verdana" panose="020B0604030504040204" pitchFamily="34" charset="0"/>
                <a:ea typeface="Verdana" panose="020B0604030504040204" pitchFamily="34" charset="0"/>
              </a:rPr>
              <a:t>made</a:t>
            </a: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 decisions regarding the candidate;</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The candidate is associated with the commission member’s workplace and has performed control, </a:t>
            </a:r>
            <a:r>
              <a:rPr kumimoji="0" lang="lv-LV" altLang="lv-LV" sz="1100" b="0" i="0" u="none" strike="noStrike" cap="none" normalizeH="0" baseline="0" dirty="0" err="1">
                <a:ln>
                  <a:noFill/>
                </a:ln>
                <a:effectLst/>
                <a:latin typeface="Verdana" panose="020B0604030504040204" pitchFamily="34" charset="0"/>
                <a:ea typeface="Verdana" panose="020B0604030504040204" pitchFamily="34" charset="0"/>
              </a:rPr>
              <a:t>and</a:t>
            </a:r>
            <a:r>
              <a:rPr kumimoji="0" lang="lv-LV" altLang="lv-LV" sz="1100" b="0" i="0" u="none" strike="noStrike" cap="none" normalizeH="0" baseline="0" dirty="0">
                <a:ln>
                  <a:noFill/>
                </a:ln>
                <a:effectLst/>
                <a:latin typeface="Verdana" panose="020B0604030504040204" pitchFamily="34" charset="0"/>
                <a:ea typeface="Verdana" panose="020B0604030504040204" pitchFamily="34" charset="0"/>
              </a:rPr>
              <a:t> </a:t>
            </a: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supervision functions, or made decisions regarding the commission member (in the last 24 months);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the commission member is personally directly or indirectly interested in the evaluation or </a:t>
            </a:r>
            <a:r>
              <a:rPr kumimoji="0" lang="lv-LV" altLang="lv-LV" sz="1100" b="0" i="0" u="none" strike="noStrike" cap="none" normalizeH="0" baseline="0" dirty="0" err="1">
                <a:ln>
                  <a:noFill/>
                </a:ln>
                <a:effectLst/>
                <a:latin typeface="Verdana" panose="020B0604030504040204" pitchFamily="34" charset="0"/>
                <a:ea typeface="Verdana" panose="020B0604030504040204" pitchFamily="34" charset="0"/>
              </a:rPr>
              <a:t>other</a:t>
            </a:r>
            <a:r>
              <a:rPr kumimoji="0" lang="lv-LV" altLang="lv-LV" sz="1100" b="0" i="0" u="none" strike="noStrike" cap="none" normalizeH="0" baseline="0" dirty="0">
                <a:ln>
                  <a:noFill/>
                </a:ln>
                <a:effectLst/>
                <a:latin typeface="Verdana" panose="020B0604030504040204" pitchFamily="34" charset="0"/>
                <a:ea typeface="Verdana" panose="020B0604030504040204" pitchFamily="34" charset="0"/>
              </a:rPr>
              <a:t> </a:t>
            </a:r>
            <a:r>
              <a:rPr kumimoji="0" lang="lv-LV" altLang="lv-LV" sz="1100" b="0" i="0" u="none" strike="noStrike" cap="none" normalizeH="0" baseline="0" dirty="0" err="1">
                <a:ln>
                  <a:noFill/>
                </a:ln>
                <a:effectLst/>
                <a:latin typeface="Verdana" panose="020B0604030504040204" pitchFamily="34" charset="0"/>
                <a:ea typeface="Verdana" panose="020B0604030504040204" pitchFamily="34" charset="0"/>
              </a:rPr>
              <a:t>circumstances</a:t>
            </a:r>
            <a:r>
              <a:rPr kumimoji="0" lang="lv-LV" altLang="lv-LV" sz="1100" b="0" i="0" u="none" strike="noStrike" cap="none" normalizeH="0" baseline="0" dirty="0">
                <a:ln>
                  <a:noFill/>
                </a:ln>
                <a:effectLst/>
                <a:latin typeface="Verdana" panose="020B0604030504040204" pitchFamily="34" charset="0"/>
                <a:ea typeface="Verdana" panose="020B0604030504040204" pitchFamily="34" charset="0"/>
              </a:rPr>
              <a:t> </a:t>
            </a:r>
            <a:r>
              <a:rPr kumimoji="0" lang="lv-LV" altLang="lv-LV" sz="1100" b="0" i="0" u="none" strike="noStrike" cap="none" normalizeH="0" baseline="0" dirty="0" err="1">
                <a:ln>
                  <a:noFill/>
                </a:ln>
                <a:effectLst/>
                <a:latin typeface="Verdana" panose="020B0604030504040204" pitchFamily="34" charset="0"/>
                <a:ea typeface="Verdana" panose="020B0604030504040204" pitchFamily="34" charset="0"/>
              </a:rPr>
              <a:t>create</a:t>
            </a: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 reasonable doubts about their objectivity.</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altLang="lv-LV" sz="1100" b="0" i="0" u="none" strike="noStrike" cap="none" normalizeH="0" baseline="0" dirty="0">
              <a:ln>
                <a:noFill/>
              </a:ln>
              <a:effectLst/>
              <a:latin typeface="Verdana" panose="020B0604030504040204" pitchFamily="34" charset="0"/>
              <a:ea typeface="Verdana" panose="020B060403050404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lv-LV" sz="1100" b="0" i="0" u="none" strike="noStrike" cap="none" normalizeH="0" baseline="0" dirty="0">
                <a:ln>
                  <a:noFill/>
                </a:ln>
                <a:effectLst/>
                <a:latin typeface="Verdana" panose="020B0604030504040204" pitchFamily="34" charset="0"/>
                <a:ea typeface="Verdana" panose="020B0604030504040204" pitchFamily="34" charset="0"/>
              </a:rPr>
              <a:t>Riga, ____, 2024</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lv-LV" sz="1100" dirty="0">
                <a:latin typeface="Verdana" panose="020B0604030504040204" pitchFamily="34" charset="0"/>
                <a:ea typeface="Verdana" panose="020B0604030504040204" pitchFamily="34" charset="0"/>
              </a:rPr>
              <a:t>signature</a:t>
            </a:r>
            <a:endParaRPr kumimoji="0" lang="en-US" altLang="lv-LV" sz="1100" b="0" i="0" u="none" strike="noStrike" cap="none" normalizeH="0" baseline="0" dirty="0">
              <a:ln>
                <a:noFill/>
              </a:ln>
              <a:effectLst/>
              <a:latin typeface="Verdana" panose="020B0604030504040204" pitchFamily="34" charset="0"/>
              <a:ea typeface="Verdana" panose="020B060403050404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a:extLst>
              <a:ext uri="{FF2B5EF4-FFF2-40B4-BE49-F238E27FC236}">
                <a16:creationId xmlns:a16="http://schemas.microsoft.com/office/drawing/2014/main" id="{C3B2E181-A983-EE5C-A37F-2BE230C3F49D}"/>
              </a:ext>
            </a:extLst>
          </p:cNvPr>
          <p:cNvSpPr>
            <a:spLocks noGrp="1"/>
          </p:cNvSpPr>
          <p:nvPr>
            <p:ph sz="half" idx="1"/>
          </p:nvPr>
        </p:nvSpPr>
        <p:spPr>
          <a:xfrm>
            <a:off x="1887794" y="599768"/>
            <a:ext cx="6646606" cy="5526395"/>
          </a:xfrm>
        </p:spPr>
        <p:txBody>
          <a:bodyPr>
            <a:normAutofit/>
          </a:bodyPr>
          <a:lstStyle/>
          <a:p>
            <a:pPr algn="just"/>
            <a:r>
              <a:rPr lang="lv-LV" b="0" i="0" dirty="0">
                <a:solidFill>
                  <a:srgbClr val="212529"/>
                </a:solidFill>
                <a:effectLst/>
                <a:latin typeface="RobustaTLPro-Regular"/>
              </a:rPr>
              <a:t> </a:t>
            </a:r>
            <a:r>
              <a:rPr lang="lv-LV" b="0" i="0" dirty="0" err="1">
                <a:solidFill>
                  <a:srgbClr val="212529"/>
                </a:solidFill>
                <a:effectLst/>
                <a:latin typeface="RobustaTLPro-Regular"/>
              </a:rPr>
              <a:t>The</a:t>
            </a:r>
            <a:r>
              <a:rPr lang="lv-LV" b="0" i="0" dirty="0">
                <a:solidFill>
                  <a:srgbClr val="212529"/>
                </a:solidFill>
                <a:effectLst/>
                <a:latin typeface="RobustaTLPro-Regular"/>
              </a:rPr>
              <a:t> </a:t>
            </a:r>
            <a:r>
              <a:rPr lang="en-US" b="0" i="0" dirty="0">
                <a:solidFill>
                  <a:srgbClr val="212529"/>
                </a:solidFill>
                <a:effectLst/>
                <a:latin typeface="RobustaTLPro-Regular"/>
              </a:rPr>
              <a:t>Qualification </a:t>
            </a:r>
            <a:r>
              <a:rPr lang="lv-LV" b="0" i="0" dirty="0" err="1">
                <a:solidFill>
                  <a:srgbClr val="212529"/>
                </a:solidFill>
                <a:effectLst/>
                <a:latin typeface="RobustaTLPro-Regular"/>
              </a:rPr>
              <a:t>Examination</a:t>
            </a:r>
            <a:r>
              <a:rPr lang="lv-LV" b="0" i="0" dirty="0">
                <a:solidFill>
                  <a:srgbClr val="212529"/>
                </a:solidFill>
                <a:effectLst/>
                <a:latin typeface="RobustaTLPro-Regular"/>
              </a:rPr>
              <a:t> </a:t>
            </a:r>
            <a:r>
              <a:rPr lang="lv-LV" b="0" i="0" dirty="0" err="1">
                <a:solidFill>
                  <a:srgbClr val="212529"/>
                </a:solidFill>
                <a:effectLst/>
                <a:latin typeface="RobustaTLPro-Regular"/>
              </a:rPr>
              <a:t>Commission</a:t>
            </a:r>
            <a:r>
              <a:rPr lang="en-US" b="0" i="0" dirty="0">
                <a:solidFill>
                  <a:srgbClr val="212529"/>
                </a:solidFill>
                <a:effectLst/>
                <a:latin typeface="RobustaTLPro-Regular"/>
              </a:rPr>
              <a:t> informs the candidate about </a:t>
            </a:r>
            <a:r>
              <a:rPr lang="lv-LV" b="0" i="0" dirty="0" err="1">
                <a:solidFill>
                  <a:srgbClr val="212529"/>
                </a:solidFill>
                <a:effectLst/>
                <a:latin typeface="RobustaTLPro-Regular"/>
              </a:rPr>
              <a:t>the</a:t>
            </a:r>
            <a:r>
              <a:rPr lang="lv-LV" b="0" i="0" dirty="0">
                <a:solidFill>
                  <a:srgbClr val="212529"/>
                </a:solidFill>
                <a:effectLst/>
                <a:latin typeface="RobustaTLPro-Regular"/>
              </a:rPr>
              <a:t> </a:t>
            </a:r>
            <a:r>
              <a:rPr lang="en-US" b="0" i="0" dirty="0">
                <a:solidFill>
                  <a:srgbClr val="212529"/>
                </a:solidFill>
                <a:effectLst/>
                <a:latin typeface="RobustaTLPro-Regular"/>
              </a:rPr>
              <a:t>evaluation of the exam on the next </a:t>
            </a:r>
            <a:r>
              <a:rPr lang="lv-LV" b="0" i="0" dirty="0" err="1">
                <a:solidFill>
                  <a:srgbClr val="212529"/>
                </a:solidFill>
                <a:effectLst/>
                <a:latin typeface="RobustaTLPro-Regular"/>
              </a:rPr>
              <a:t>working</a:t>
            </a:r>
            <a:r>
              <a:rPr lang="en-US" b="0" i="0" dirty="0">
                <a:solidFill>
                  <a:srgbClr val="212529"/>
                </a:solidFill>
                <a:effectLst/>
                <a:latin typeface="RobustaTLPro-Regular"/>
              </a:rPr>
              <a:t> day following the decision and within three working days sends the decision on the results of the examination electronically or at the address indicated by the candidate.</a:t>
            </a:r>
            <a:endParaRPr lang="lv-LV" b="0" i="0" dirty="0">
              <a:solidFill>
                <a:srgbClr val="212529"/>
              </a:solidFill>
              <a:effectLst/>
              <a:latin typeface="RobustaTLPro-Regular"/>
            </a:endParaRPr>
          </a:p>
          <a:p>
            <a:pPr algn="just"/>
            <a:r>
              <a:rPr lang="en-US" b="0" i="0" dirty="0">
                <a:solidFill>
                  <a:srgbClr val="212529"/>
                </a:solidFill>
                <a:effectLst/>
                <a:latin typeface="RobustaTLPro-Regular"/>
              </a:rPr>
              <a:t> If the applicant has passed the exam, an extract from the decision will be accompanied by an invitation to </a:t>
            </a:r>
            <a:r>
              <a:rPr lang="lv-LV" b="0" i="0" dirty="0" err="1">
                <a:solidFill>
                  <a:srgbClr val="212529"/>
                </a:solidFill>
                <a:effectLst/>
                <a:latin typeface="RobustaTLPro-Regular"/>
              </a:rPr>
              <a:t>apply</a:t>
            </a:r>
            <a:r>
              <a:rPr lang="en-US" b="0" i="0" dirty="0">
                <a:solidFill>
                  <a:srgbClr val="212529"/>
                </a:solidFill>
                <a:effectLst/>
                <a:latin typeface="RobustaTLPro-Regular"/>
              </a:rPr>
              <a:t> to the Patent Office within two months </a:t>
            </a:r>
            <a:r>
              <a:rPr lang="lv-LV" b="0" i="0" dirty="0">
                <a:solidFill>
                  <a:srgbClr val="212529"/>
                </a:solidFill>
                <a:effectLst/>
                <a:latin typeface="RobustaTLPro-Regular"/>
              </a:rPr>
              <a:t>to </a:t>
            </a:r>
            <a:r>
              <a:rPr lang="lv-LV" b="0" i="0" dirty="0" err="1">
                <a:solidFill>
                  <a:srgbClr val="212529"/>
                </a:solidFill>
                <a:effectLst/>
                <a:latin typeface="RobustaTLPro-Regular"/>
              </a:rPr>
              <a:t>include</a:t>
            </a:r>
            <a:r>
              <a:rPr lang="lv-LV" b="0" i="0" dirty="0">
                <a:solidFill>
                  <a:srgbClr val="212529"/>
                </a:solidFill>
                <a:effectLst/>
                <a:latin typeface="RobustaTLPro-Regular"/>
              </a:rPr>
              <a:t> </a:t>
            </a:r>
            <a:r>
              <a:rPr lang="lv-LV" b="0" i="0" dirty="0" err="1">
                <a:solidFill>
                  <a:srgbClr val="212529"/>
                </a:solidFill>
                <a:effectLst/>
                <a:latin typeface="RobustaTLPro-Regular"/>
              </a:rPr>
              <a:t>the</a:t>
            </a:r>
            <a:r>
              <a:rPr lang="lv-LV" b="0" i="0" dirty="0">
                <a:solidFill>
                  <a:srgbClr val="212529"/>
                </a:solidFill>
                <a:effectLst/>
                <a:latin typeface="RobustaTLPro-Regular"/>
              </a:rPr>
              <a:t> </a:t>
            </a:r>
            <a:r>
              <a:rPr lang="lv-LV" b="0" i="0" dirty="0" err="1">
                <a:solidFill>
                  <a:srgbClr val="212529"/>
                </a:solidFill>
                <a:effectLst/>
                <a:latin typeface="RobustaTLPro-Regular"/>
              </a:rPr>
              <a:t>necessary</a:t>
            </a:r>
            <a:r>
              <a:rPr lang="lv-LV" b="0" i="0" dirty="0">
                <a:solidFill>
                  <a:srgbClr val="212529"/>
                </a:solidFill>
                <a:effectLst/>
                <a:latin typeface="RobustaTLPro-Regular"/>
              </a:rPr>
              <a:t> </a:t>
            </a:r>
            <a:r>
              <a:rPr lang="lv-LV" b="0" i="0" dirty="0" err="1">
                <a:solidFill>
                  <a:srgbClr val="212529"/>
                </a:solidFill>
                <a:effectLst/>
                <a:latin typeface="RobustaTLPro-Regular"/>
              </a:rPr>
              <a:t>information</a:t>
            </a:r>
            <a:r>
              <a:rPr lang="en-US" b="0" i="0" dirty="0">
                <a:solidFill>
                  <a:srgbClr val="212529"/>
                </a:solidFill>
                <a:effectLst/>
                <a:latin typeface="RobustaTLPro-Regular"/>
              </a:rPr>
              <a:t> on the Professional Patent </a:t>
            </a:r>
            <a:r>
              <a:rPr lang="lv-LV" b="0" i="0" dirty="0">
                <a:solidFill>
                  <a:srgbClr val="212529"/>
                </a:solidFill>
                <a:effectLst/>
                <a:latin typeface="RobustaTLPro-Regular"/>
              </a:rPr>
              <a:t>A</a:t>
            </a:r>
            <a:r>
              <a:rPr lang="en-US" b="0" i="0" dirty="0" err="1">
                <a:solidFill>
                  <a:srgbClr val="212529"/>
                </a:solidFill>
                <a:effectLst/>
                <a:latin typeface="RobustaTLPro-Regular"/>
              </a:rPr>
              <a:t>ttorney</a:t>
            </a:r>
            <a:r>
              <a:rPr lang="en-US" b="0" i="0" dirty="0">
                <a:solidFill>
                  <a:srgbClr val="212529"/>
                </a:solidFill>
                <a:effectLst/>
                <a:latin typeface="RobustaTLPro-Regular"/>
              </a:rPr>
              <a:t> list</a:t>
            </a:r>
            <a:r>
              <a:rPr lang="lv-LV" b="0" i="0" dirty="0">
                <a:solidFill>
                  <a:srgbClr val="212529"/>
                </a:solidFill>
                <a:effectLst/>
                <a:latin typeface="RobustaTLPro-Regular"/>
              </a:rPr>
              <a:t>.</a:t>
            </a:r>
          </a:p>
          <a:p>
            <a:endParaRPr lang="lv-LV" b="0" i="0" dirty="0">
              <a:solidFill>
                <a:srgbClr val="212529"/>
              </a:solidFill>
              <a:effectLst/>
              <a:latin typeface="RobustaTLPro-Regular"/>
            </a:endParaRPr>
          </a:p>
        </p:txBody>
      </p:sp>
      <p:sp>
        <p:nvSpPr>
          <p:cNvPr id="15367" name="Slide Number Placeholder 6">
            <a:extLst>
              <a:ext uri="{FF2B5EF4-FFF2-40B4-BE49-F238E27FC236}">
                <a16:creationId xmlns:a16="http://schemas.microsoft.com/office/drawing/2014/main" id="{45A3003B-331E-72E6-8661-19BEF9C91BA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329648C-45C1-4261-B243-DEBFF388E828}" type="slidenum">
              <a:rPr lang="en-US" altLang="en-US"/>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F052F32-4FD2-6B78-2AE7-026BD7B7FC29}"/>
              </a:ext>
            </a:extLst>
          </p:cNvPr>
          <p:cNvSpPr>
            <a:spLocks noGrp="1"/>
          </p:cNvSpPr>
          <p:nvPr>
            <p:ph type="title"/>
          </p:nvPr>
        </p:nvSpPr>
        <p:spPr>
          <a:xfrm>
            <a:off x="2584450" y="304800"/>
            <a:ext cx="6096000" cy="1066800"/>
          </a:xfrm>
        </p:spPr>
        <p:txBody>
          <a:bodyPr/>
          <a:lstStyle/>
          <a:p>
            <a:pPr algn="ctr"/>
            <a:r>
              <a:rPr lang="lv-LV" altLang="lv-LV" dirty="0"/>
              <a:t>Professional patent </a:t>
            </a:r>
            <a:r>
              <a:rPr lang="lv-LV" altLang="lv-LV" dirty="0" err="1"/>
              <a:t>attorney</a:t>
            </a:r>
            <a:r>
              <a:rPr lang="lv-LV" altLang="lv-LV" dirty="0"/>
              <a:t> </a:t>
            </a:r>
            <a:r>
              <a:rPr lang="lv-LV" altLang="lv-LV" dirty="0" err="1"/>
              <a:t>list</a:t>
            </a:r>
            <a:endParaRPr lang="en-US" altLang="lv-LV" dirty="0"/>
          </a:p>
        </p:txBody>
      </p:sp>
      <p:pic>
        <p:nvPicPr>
          <p:cNvPr id="3" name="Content Placeholder 2">
            <a:extLst>
              <a:ext uri="{FF2B5EF4-FFF2-40B4-BE49-F238E27FC236}">
                <a16:creationId xmlns:a16="http://schemas.microsoft.com/office/drawing/2014/main" id="{41CAAC30-F794-7340-9FD2-14129ADF74CA}"/>
              </a:ext>
            </a:extLst>
          </p:cNvPr>
          <p:cNvPicPr>
            <a:picLocks noGrp="1" noChangeAspect="1"/>
          </p:cNvPicPr>
          <p:nvPr>
            <p:ph sz="half" idx="1"/>
          </p:nvPr>
        </p:nvPicPr>
        <p:blipFill>
          <a:blip r:embed="rId2"/>
          <a:stretch>
            <a:fillRect/>
          </a:stretch>
        </p:blipFill>
        <p:spPr>
          <a:xfrm>
            <a:off x="1839913" y="1120878"/>
            <a:ext cx="6694487" cy="4160199"/>
          </a:xfrm>
        </p:spPr>
      </p:pic>
      <p:sp>
        <p:nvSpPr>
          <p:cNvPr id="16391" name="Slide Number Placeholder 8">
            <a:extLst>
              <a:ext uri="{FF2B5EF4-FFF2-40B4-BE49-F238E27FC236}">
                <a16:creationId xmlns:a16="http://schemas.microsoft.com/office/drawing/2014/main" id="{1914353F-41A6-7F00-F1A1-C00C5AC0A58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26951CE-2F87-4465-9F2A-D957BCFD9DFB}" type="slidenum">
              <a:rPr lang="en-US" altLang="en-US"/>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29FF880-699F-5D99-9F3D-31511881211D}"/>
              </a:ext>
            </a:extLst>
          </p:cNvPr>
          <p:cNvSpPr>
            <a:spLocks noGrp="1"/>
          </p:cNvSpPr>
          <p:nvPr>
            <p:ph type="title"/>
          </p:nvPr>
        </p:nvSpPr>
        <p:spPr>
          <a:xfrm>
            <a:off x="2590800" y="304800"/>
            <a:ext cx="6096000" cy="1066800"/>
          </a:xfrm>
        </p:spPr>
        <p:txBody>
          <a:bodyPr>
            <a:normAutofit/>
          </a:bodyPr>
          <a:lstStyle/>
          <a:p>
            <a:br>
              <a:rPr lang="lv-LV" sz="1800" kern="100" dirty="0">
                <a:effectLst/>
                <a:cs typeface="Arial" panose="020B0604020202020204" pitchFamily="34" charset="0"/>
              </a:rPr>
            </a:br>
            <a:r>
              <a:rPr lang="lv-LV" sz="1800" kern="100" dirty="0" err="1">
                <a:effectLst/>
                <a:cs typeface="Arial" panose="020B0604020202020204" pitchFamily="34" charset="0"/>
              </a:rPr>
              <a:t>Ensuring</a:t>
            </a:r>
            <a:r>
              <a:rPr lang="lv-LV" sz="1800" kern="100" dirty="0">
                <a:effectLst/>
                <a:cs typeface="Arial" panose="020B0604020202020204" pitchFamily="34" charset="0"/>
              </a:rPr>
              <a:t> </a:t>
            </a:r>
            <a:r>
              <a:rPr lang="lv-LV" sz="1800" kern="100" dirty="0" err="1">
                <a:effectLst/>
                <a:cs typeface="Arial" panose="020B0604020202020204" pitchFamily="34" charset="0"/>
              </a:rPr>
              <a:t>Validity</a:t>
            </a:r>
            <a:br>
              <a:rPr lang="lv-LV" sz="1800" kern="100" dirty="0">
                <a:effectLst/>
                <a:latin typeface="Aptos" panose="020B0004020202020204" pitchFamily="34" charset="0"/>
                <a:ea typeface="Aptos" panose="020B0004020202020204" pitchFamily="34" charset="0"/>
                <a:cs typeface="Arial" panose="020B0604020202020204" pitchFamily="34" charset="0"/>
              </a:rPr>
            </a:br>
            <a:endParaRPr lang="lv-LV" altLang="en-US" dirty="0"/>
          </a:p>
        </p:txBody>
      </p:sp>
      <p:sp>
        <p:nvSpPr>
          <p:cNvPr id="17411" name="Text Placeholder 2">
            <a:extLst>
              <a:ext uri="{FF2B5EF4-FFF2-40B4-BE49-F238E27FC236}">
                <a16:creationId xmlns:a16="http://schemas.microsoft.com/office/drawing/2014/main" id="{562DABE5-048E-367E-D3E8-786098BCAB8C}"/>
              </a:ext>
            </a:extLst>
          </p:cNvPr>
          <p:cNvSpPr>
            <a:spLocks noGrp="1"/>
          </p:cNvSpPr>
          <p:nvPr>
            <p:ph type="body" sz="quarter" idx="10"/>
          </p:nvPr>
        </p:nvSpPr>
        <p:spPr>
          <a:xfrm>
            <a:off x="1730477" y="1039760"/>
            <a:ext cx="6803923" cy="5284839"/>
          </a:xfrm>
        </p:spPr>
        <p:txBody>
          <a:bodyPr>
            <a:normAutofit/>
          </a:bodyPr>
          <a:lstStyle/>
          <a:p>
            <a:pPr>
              <a:lnSpc>
                <a:spcPct val="115000"/>
              </a:lnSpc>
              <a:spcAft>
                <a:spcPts val="800"/>
              </a:spcAft>
            </a:pPr>
            <a:r>
              <a:rPr lang="en-GB" sz="1800" b="1" kern="100" dirty="0">
                <a:effectLst/>
                <a:cs typeface="Arial" panose="020B0604020202020204" pitchFamily="34" charset="0"/>
              </a:rPr>
              <a:t>Qualification and Examination</a:t>
            </a:r>
            <a:endParaRPr lang="lv-LV" sz="1800" kern="100" dirty="0">
              <a:effectLst/>
              <a:cs typeface="Arial" panose="020B0604020202020204" pitchFamily="34" charset="0"/>
            </a:endParaRPr>
          </a:p>
          <a:p>
            <a:pPr algn="just">
              <a:lnSpc>
                <a:spcPct val="115000"/>
              </a:lnSpc>
              <a:spcAft>
                <a:spcPts val="800"/>
              </a:spcAft>
            </a:pPr>
            <a:r>
              <a:rPr lang="en-GB" sz="1800" kern="100" dirty="0">
                <a:effectLst/>
                <a:cs typeface="Arial" panose="020B0604020202020204" pitchFamily="34" charset="0"/>
              </a:rPr>
              <a:t>To become a professional patent attorney in Latvia, candidates must pass a qualification examination. This exam assesses both theoretical knowledge and practical skills in industrial property protection. The examination process is overseen by a commission that ensures the integrity and fairness of the evaluation.</a:t>
            </a:r>
            <a:endParaRPr lang="lv-LV" sz="1800" kern="100" dirty="0">
              <a:effectLst/>
              <a:cs typeface="Arial" panose="020B0604020202020204" pitchFamily="34" charset="0"/>
            </a:endParaRPr>
          </a:p>
          <a:p>
            <a:pPr>
              <a:lnSpc>
                <a:spcPct val="115000"/>
              </a:lnSpc>
              <a:spcAft>
                <a:spcPts val="800"/>
              </a:spcAft>
            </a:pPr>
            <a:r>
              <a:rPr lang="en-GB" sz="1800" b="1" kern="100" dirty="0">
                <a:effectLst/>
                <a:cs typeface="Arial" panose="020B0604020202020204" pitchFamily="34" charset="0"/>
              </a:rPr>
              <a:t>Regulatory Framework</a:t>
            </a:r>
            <a:endParaRPr lang="lv-LV" sz="1800" b="1" kern="100" dirty="0">
              <a:effectLst/>
              <a:cs typeface="Arial" panose="020B0604020202020204" pitchFamily="34" charset="0"/>
            </a:endParaRPr>
          </a:p>
          <a:p>
            <a:pPr algn="just">
              <a:lnSpc>
                <a:spcPct val="115000"/>
              </a:lnSpc>
              <a:spcAft>
                <a:spcPts val="800"/>
              </a:spcAft>
            </a:pPr>
            <a:r>
              <a:rPr lang="en-GB" sz="1800" kern="100" dirty="0">
                <a:effectLst/>
                <a:cs typeface="Arial" panose="020B0604020202020204" pitchFamily="34" charset="0"/>
              </a:rPr>
              <a:t>The profession is regulated by the Latvian Patent Office, which sets the standards and requirements for </a:t>
            </a:r>
            <a:r>
              <a:rPr lang="lv-LV" sz="1800" kern="100" dirty="0" err="1">
                <a:effectLst/>
                <a:cs typeface="Arial" panose="020B0604020202020204" pitchFamily="34" charset="0"/>
              </a:rPr>
              <a:t>professional</a:t>
            </a:r>
            <a:r>
              <a:rPr lang="lv-LV" sz="1800" kern="100" dirty="0">
                <a:effectLst/>
                <a:cs typeface="Arial" panose="020B0604020202020204" pitchFamily="34" charset="0"/>
              </a:rPr>
              <a:t> </a:t>
            </a:r>
            <a:r>
              <a:rPr lang="en-GB" sz="1800" kern="100" dirty="0">
                <a:effectLst/>
                <a:cs typeface="Arial" panose="020B0604020202020204" pitchFamily="34" charset="0"/>
              </a:rPr>
              <a:t>patent attorneys. This includes adherence to national laws and European Union regulations, such as the General Data Protection Regulation (GDPR), which governs the handling of personal data.</a:t>
            </a:r>
            <a:endParaRPr lang="lv-LV" sz="1800" kern="100" dirty="0">
              <a:effectLst/>
              <a:cs typeface="Arial" panose="020B0604020202020204" pitchFamily="34" charset="0"/>
            </a:endParaRPr>
          </a:p>
          <a:p>
            <a:pPr marL="285750" indent="-285750">
              <a:buFont typeface="Wingdings" panose="05000000000000000000" pitchFamily="2" charset="2"/>
              <a:buChar char="v"/>
            </a:pPr>
            <a:endParaRPr lang="lv-LV" altLang="en-US" sz="1600" dirty="0"/>
          </a:p>
        </p:txBody>
      </p:sp>
      <p:sp>
        <p:nvSpPr>
          <p:cNvPr id="17413" name="Slide Number Placeholder 4">
            <a:extLst>
              <a:ext uri="{FF2B5EF4-FFF2-40B4-BE49-F238E27FC236}">
                <a16:creationId xmlns:a16="http://schemas.microsoft.com/office/drawing/2014/main" id="{AABB3F7E-A39C-A853-736A-54D195A53EBE}"/>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A88F835-FD3D-40C5-8E9F-9F1B856B89E6}" type="slidenum">
              <a:rPr lang="en-US" altLang="en-US"/>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Placeholder 2">
            <a:extLst>
              <a:ext uri="{FF2B5EF4-FFF2-40B4-BE49-F238E27FC236}">
                <a16:creationId xmlns:a16="http://schemas.microsoft.com/office/drawing/2014/main" id="{141BC743-BD37-EBE6-E579-51B810F1DA1E}"/>
              </a:ext>
            </a:extLst>
          </p:cNvPr>
          <p:cNvSpPr>
            <a:spLocks noGrp="1"/>
          </p:cNvSpPr>
          <p:nvPr>
            <p:ph type="body" sz="quarter" idx="12"/>
          </p:nvPr>
        </p:nvSpPr>
        <p:spPr>
          <a:xfrm>
            <a:off x="1759974" y="700548"/>
            <a:ext cx="6774425" cy="5434781"/>
          </a:xfrm>
        </p:spPr>
        <p:txBody>
          <a:bodyPr>
            <a:normAutofit/>
          </a:bodyPr>
          <a:lstStyle/>
          <a:p>
            <a:pPr marL="285750" indent="-285750" algn="l">
              <a:lnSpc>
                <a:spcPct val="115000"/>
              </a:lnSpc>
              <a:spcAft>
                <a:spcPts val="800"/>
              </a:spcAft>
              <a:buFont typeface="Wingdings" panose="05000000000000000000" pitchFamily="2" charset="2"/>
              <a:buChar char="v"/>
            </a:pPr>
            <a:r>
              <a:rPr lang="en-GB" sz="1800" b="1" kern="100" dirty="0">
                <a:effectLst/>
                <a:cs typeface="Arial" panose="020B0604020202020204" pitchFamily="34" charset="0"/>
              </a:rPr>
              <a:t>Ethical Standards</a:t>
            </a:r>
            <a:endParaRPr lang="lv-LV" sz="1800" kern="100" dirty="0">
              <a:effectLst/>
              <a:cs typeface="Arial" panose="020B0604020202020204" pitchFamily="34" charset="0"/>
            </a:endParaRPr>
          </a:p>
          <a:p>
            <a:pPr algn="just">
              <a:lnSpc>
                <a:spcPct val="115000"/>
              </a:lnSpc>
              <a:spcAft>
                <a:spcPts val="800"/>
              </a:spcAft>
            </a:pPr>
            <a:r>
              <a:rPr lang="lv-LV" sz="1800" kern="100" dirty="0">
                <a:effectLst/>
                <a:cs typeface="Arial" panose="020B0604020202020204" pitchFamily="34" charset="0"/>
              </a:rPr>
              <a:t>Professional p</a:t>
            </a:r>
            <a:r>
              <a:rPr lang="en-GB" sz="1800" kern="100" dirty="0" err="1">
                <a:effectLst/>
                <a:cs typeface="Arial" panose="020B0604020202020204" pitchFamily="34" charset="0"/>
              </a:rPr>
              <a:t>atent</a:t>
            </a:r>
            <a:r>
              <a:rPr lang="en-GB" sz="1800" kern="100" dirty="0">
                <a:effectLst/>
                <a:cs typeface="Arial" panose="020B0604020202020204" pitchFamily="34" charset="0"/>
              </a:rPr>
              <a:t> attorneys must adhere to strict ethical standards. They are required to maintain confidentiality and avoid conflicts of interest. For example, they must not participate in the evaluation of candidates if there is a personal or financial relationship that could compromise their objectivity.</a:t>
            </a:r>
            <a:endParaRPr lang="lv-LV" sz="1800" kern="100" dirty="0">
              <a:effectLst/>
              <a:cs typeface="Arial" panose="020B0604020202020204" pitchFamily="34" charset="0"/>
            </a:endParaRPr>
          </a:p>
          <a:p>
            <a:pPr marL="285750" indent="-285750" algn="l">
              <a:lnSpc>
                <a:spcPct val="115000"/>
              </a:lnSpc>
              <a:spcAft>
                <a:spcPts val="800"/>
              </a:spcAft>
              <a:buFont typeface="Wingdings" panose="05000000000000000000" pitchFamily="2" charset="2"/>
              <a:buChar char="v"/>
            </a:pPr>
            <a:r>
              <a:rPr lang="en-GB" sz="1800" b="1" kern="100" dirty="0">
                <a:effectLst/>
                <a:cs typeface="Arial" panose="020B0604020202020204" pitchFamily="34" charset="0"/>
              </a:rPr>
              <a:t>Continuous Professional Development</a:t>
            </a:r>
            <a:endParaRPr lang="lv-LV" sz="1800" kern="100" dirty="0">
              <a:effectLst/>
              <a:cs typeface="Arial" panose="020B0604020202020204" pitchFamily="34" charset="0"/>
            </a:endParaRPr>
          </a:p>
          <a:p>
            <a:pPr algn="just">
              <a:lnSpc>
                <a:spcPct val="115000"/>
              </a:lnSpc>
              <a:spcAft>
                <a:spcPts val="800"/>
              </a:spcAft>
            </a:pPr>
            <a:r>
              <a:rPr lang="en-GB" sz="1800" kern="100" dirty="0">
                <a:effectLst/>
                <a:cs typeface="Arial" panose="020B0604020202020204" pitchFamily="34" charset="0"/>
              </a:rPr>
              <a:t>To ensure ongoing competence, </a:t>
            </a:r>
            <a:r>
              <a:rPr lang="lv-LV" sz="1800" kern="100" dirty="0" err="1">
                <a:effectLst/>
                <a:cs typeface="Arial" panose="020B0604020202020204" pitchFamily="34" charset="0"/>
              </a:rPr>
              <a:t>professional</a:t>
            </a:r>
            <a:r>
              <a:rPr lang="lv-LV" sz="1800" kern="100" dirty="0">
                <a:effectLst/>
                <a:cs typeface="Arial" panose="020B0604020202020204" pitchFamily="34" charset="0"/>
              </a:rPr>
              <a:t> </a:t>
            </a:r>
            <a:r>
              <a:rPr lang="en-GB" sz="1800" kern="100" dirty="0">
                <a:effectLst/>
                <a:cs typeface="Arial" panose="020B0604020202020204" pitchFamily="34" charset="0"/>
              </a:rPr>
              <a:t>patent attorneys are encouraged to engage in continuous professional development. This includes attending seminars, workshops, and other educational activities to stay updated with the latest developments in </a:t>
            </a:r>
            <a:r>
              <a:rPr lang="lv-LV" sz="1800" kern="100" dirty="0" err="1">
                <a:effectLst/>
                <a:cs typeface="Arial" panose="020B0604020202020204" pitchFamily="34" charset="0"/>
              </a:rPr>
              <a:t>legal</a:t>
            </a:r>
            <a:r>
              <a:rPr lang="lv-LV" sz="1800" kern="100" dirty="0">
                <a:effectLst/>
                <a:cs typeface="Arial" panose="020B0604020202020204" pitchFamily="34" charset="0"/>
              </a:rPr>
              <a:t> </a:t>
            </a:r>
            <a:r>
              <a:rPr lang="lv-LV" sz="1800" kern="100" dirty="0" err="1">
                <a:effectLst/>
                <a:cs typeface="Arial" panose="020B0604020202020204" pitchFamily="34" charset="0"/>
              </a:rPr>
              <a:t>acts</a:t>
            </a:r>
            <a:r>
              <a:rPr lang="lv-LV" sz="1800" kern="100" dirty="0">
                <a:effectLst/>
                <a:cs typeface="Arial" panose="020B0604020202020204" pitchFamily="34" charset="0"/>
              </a:rPr>
              <a:t> </a:t>
            </a:r>
            <a:r>
              <a:rPr lang="lv-LV" sz="1800" kern="100" dirty="0" err="1">
                <a:effectLst/>
                <a:cs typeface="Arial" panose="020B0604020202020204" pitchFamily="34" charset="0"/>
              </a:rPr>
              <a:t>and</a:t>
            </a:r>
            <a:r>
              <a:rPr lang="lv-LV" sz="1800" kern="100" dirty="0">
                <a:effectLst/>
                <a:cs typeface="Arial" panose="020B0604020202020204" pitchFamily="34" charset="0"/>
              </a:rPr>
              <a:t> </a:t>
            </a:r>
            <a:r>
              <a:rPr lang="lv-LV" sz="1800" kern="100" dirty="0" err="1">
                <a:effectLst/>
                <a:cs typeface="Arial" panose="020B0604020202020204" pitchFamily="34" charset="0"/>
              </a:rPr>
              <a:t>practices</a:t>
            </a:r>
            <a:r>
              <a:rPr lang="lv-LV" sz="1800" kern="100" dirty="0">
                <a:effectLst/>
                <a:cs typeface="Arial" panose="020B0604020202020204" pitchFamily="34" charset="0"/>
              </a:rPr>
              <a:t> </a:t>
            </a:r>
            <a:r>
              <a:rPr lang="lv-LV" sz="1800" kern="100" dirty="0" err="1">
                <a:effectLst/>
                <a:cs typeface="Arial" panose="020B0604020202020204" pitchFamily="34" charset="0"/>
              </a:rPr>
              <a:t>in</a:t>
            </a:r>
            <a:r>
              <a:rPr lang="lv-LV" sz="1800" kern="100" dirty="0">
                <a:effectLst/>
                <a:cs typeface="Arial" panose="020B0604020202020204" pitchFamily="34" charset="0"/>
              </a:rPr>
              <a:t> </a:t>
            </a:r>
            <a:r>
              <a:rPr lang="lv-LV" sz="1800" kern="100" dirty="0" err="1">
                <a:effectLst/>
                <a:cs typeface="Arial" panose="020B0604020202020204" pitchFamily="34" charset="0"/>
              </a:rPr>
              <a:t>the</a:t>
            </a:r>
            <a:r>
              <a:rPr lang="lv-LV" sz="1800" kern="100" dirty="0">
                <a:effectLst/>
                <a:cs typeface="Arial" panose="020B0604020202020204" pitchFamily="34" charset="0"/>
              </a:rPr>
              <a:t> </a:t>
            </a:r>
            <a:r>
              <a:rPr lang="lv-LV" sz="1800" kern="100" dirty="0" err="1">
                <a:effectLst/>
                <a:cs typeface="Arial" panose="020B0604020202020204" pitchFamily="34" charset="0"/>
              </a:rPr>
              <a:t>field</a:t>
            </a:r>
            <a:r>
              <a:rPr lang="lv-LV" sz="1800" kern="100" dirty="0">
                <a:effectLst/>
                <a:cs typeface="Arial" panose="020B0604020202020204" pitchFamily="34" charset="0"/>
              </a:rPr>
              <a:t> </a:t>
            </a:r>
            <a:r>
              <a:rPr lang="lv-LV" sz="1800" kern="100" dirty="0" err="1">
                <a:effectLst/>
                <a:cs typeface="Arial" panose="020B0604020202020204" pitchFamily="34" charset="0"/>
              </a:rPr>
              <a:t>of</a:t>
            </a:r>
            <a:r>
              <a:rPr lang="lv-LV" sz="1800" kern="100" dirty="0">
                <a:effectLst/>
                <a:cs typeface="Arial" panose="020B0604020202020204" pitchFamily="34" charset="0"/>
              </a:rPr>
              <a:t> </a:t>
            </a:r>
            <a:r>
              <a:rPr lang="lv-LV" sz="1800" kern="100" dirty="0" err="1">
                <a:effectLst/>
                <a:cs typeface="Arial" panose="020B0604020202020204" pitchFamily="34" charset="0"/>
              </a:rPr>
              <a:t>industrial</a:t>
            </a:r>
            <a:r>
              <a:rPr lang="lv-LV" sz="1800" kern="100" dirty="0">
                <a:effectLst/>
                <a:cs typeface="Arial" panose="020B0604020202020204" pitchFamily="34" charset="0"/>
              </a:rPr>
              <a:t> </a:t>
            </a:r>
            <a:r>
              <a:rPr lang="lv-LV" sz="1800" kern="100" dirty="0" err="1">
                <a:effectLst/>
                <a:cs typeface="Arial" panose="020B0604020202020204" pitchFamily="34" charset="0"/>
              </a:rPr>
              <a:t>property</a:t>
            </a:r>
            <a:r>
              <a:rPr lang="en-GB" sz="1800" kern="100" dirty="0">
                <a:effectLst/>
                <a:cs typeface="Arial" panose="020B0604020202020204" pitchFamily="34" charset="0"/>
              </a:rPr>
              <a:t>.</a:t>
            </a:r>
            <a:endParaRPr lang="lv-LV" sz="1800" kern="100" dirty="0">
              <a:effectLst/>
              <a:cs typeface="Arial" panose="020B0604020202020204" pitchFamily="34" charset="0"/>
            </a:endParaRPr>
          </a:p>
          <a:p>
            <a:pPr marL="285750" indent="-285750" algn="l">
              <a:buFont typeface="Wingdings" panose="05000000000000000000" pitchFamily="2" charset="2"/>
              <a:buChar char="v"/>
            </a:pPr>
            <a:endParaRPr lang="lv-LV" altLang="en-US" sz="1800" dirty="0"/>
          </a:p>
        </p:txBody>
      </p:sp>
      <p:sp>
        <p:nvSpPr>
          <p:cNvPr id="18436" name="Slide Number Placeholder 3">
            <a:extLst>
              <a:ext uri="{FF2B5EF4-FFF2-40B4-BE49-F238E27FC236}">
                <a16:creationId xmlns:a16="http://schemas.microsoft.com/office/drawing/2014/main" id="{90C63BD4-7F14-306A-F235-129AB8C425A6}"/>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E5E7DFA-BC01-4A35-AA39-82750808C0B1}" type="slidenum">
              <a:rPr lang="en-US" altLang="en-US"/>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Placeholder 3">
            <a:extLst>
              <a:ext uri="{FF2B5EF4-FFF2-40B4-BE49-F238E27FC236}">
                <a16:creationId xmlns:a16="http://schemas.microsoft.com/office/drawing/2014/main" id="{505C1B20-6B27-2F6E-B719-00C037A59D59}"/>
              </a:ext>
            </a:extLst>
          </p:cNvPr>
          <p:cNvSpPr>
            <a:spLocks noGrp="1"/>
          </p:cNvSpPr>
          <p:nvPr>
            <p:ph type="body" sz="half" idx="2"/>
          </p:nvPr>
        </p:nvSpPr>
        <p:spPr>
          <a:xfrm>
            <a:off x="1789471" y="403124"/>
            <a:ext cx="6744929" cy="5723040"/>
          </a:xfrm>
        </p:spPr>
        <p:txBody>
          <a:bodyPr>
            <a:normAutofit lnSpcReduction="10000"/>
          </a:bodyPr>
          <a:lstStyle/>
          <a:p>
            <a:pPr marL="285750" indent="-285750" algn="just">
              <a:lnSpc>
                <a:spcPct val="115000"/>
              </a:lnSpc>
              <a:spcAft>
                <a:spcPts val="800"/>
              </a:spcAft>
              <a:buFont typeface="Wingdings" panose="05000000000000000000" pitchFamily="2" charset="2"/>
              <a:buChar char="v"/>
            </a:pPr>
            <a:r>
              <a:rPr lang="en-GB" sz="1800" b="1" kern="100" dirty="0">
                <a:effectLst/>
                <a:cs typeface="Arial" panose="020B0604020202020204" pitchFamily="34" charset="0"/>
              </a:rPr>
              <a:t>Oversight and Accountability</a:t>
            </a:r>
            <a:endParaRPr lang="lv-LV" sz="1800" kern="100" dirty="0">
              <a:effectLst/>
              <a:cs typeface="Arial" panose="020B0604020202020204" pitchFamily="34" charset="0"/>
            </a:endParaRPr>
          </a:p>
          <a:p>
            <a:pPr algn="just">
              <a:lnSpc>
                <a:spcPct val="115000"/>
              </a:lnSpc>
              <a:spcAft>
                <a:spcPts val="800"/>
              </a:spcAft>
            </a:pPr>
            <a:r>
              <a:rPr lang="en-GB" sz="1800" kern="100" dirty="0">
                <a:effectLst/>
                <a:cs typeface="Arial" panose="020B0604020202020204" pitchFamily="34" charset="0"/>
              </a:rPr>
              <a:t>The Latvian Patent Office, along with professional organizations, monitors the conduct of patent attorneys. Any breaches of conduct or professional standards can lead to disciplinary actions, including suspension or removal from the professional register</a:t>
            </a:r>
            <a:r>
              <a:rPr lang="en-GB" sz="1800" b="1" kern="100" dirty="0">
                <a:effectLst/>
                <a:cs typeface="Arial" panose="020B0604020202020204" pitchFamily="34" charset="0"/>
              </a:rPr>
              <a:t>.</a:t>
            </a:r>
            <a:endParaRPr lang="lv-LV" sz="1800" kern="100" dirty="0">
              <a:effectLst/>
              <a:cs typeface="Arial" panose="020B0604020202020204" pitchFamily="34" charset="0"/>
            </a:endParaRPr>
          </a:p>
          <a:p>
            <a:pPr marL="285750" indent="-285750">
              <a:lnSpc>
                <a:spcPct val="115000"/>
              </a:lnSpc>
              <a:spcAft>
                <a:spcPts val="800"/>
              </a:spcAft>
              <a:buFont typeface="Wingdings" panose="05000000000000000000" pitchFamily="2" charset="2"/>
              <a:buChar char="v"/>
            </a:pPr>
            <a:r>
              <a:rPr lang="en-GB" sz="1800" b="1" kern="100" dirty="0">
                <a:effectLst/>
                <a:cs typeface="Arial" panose="020B0604020202020204" pitchFamily="34" charset="0"/>
              </a:rPr>
              <a:t>Transparency and Public Trust</a:t>
            </a:r>
            <a:endParaRPr lang="lv-LV" sz="1800" kern="100" dirty="0">
              <a:effectLst/>
              <a:cs typeface="Arial" panose="020B0604020202020204" pitchFamily="34" charset="0"/>
            </a:endParaRPr>
          </a:p>
          <a:p>
            <a:pPr algn="just">
              <a:lnSpc>
                <a:spcPct val="115000"/>
              </a:lnSpc>
              <a:spcAft>
                <a:spcPts val="800"/>
              </a:spcAft>
            </a:pPr>
            <a:r>
              <a:rPr lang="en-GB" sz="1800" kern="100" dirty="0">
                <a:effectLst/>
                <a:cs typeface="Arial" panose="020B0604020202020204" pitchFamily="34" charset="0"/>
              </a:rPr>
              <a:t>Maintaining public trust is crucial. The Patent Office ensures transparency in its processes and decisions, providing clear guidelines and information to both </a:t>
            </a:r>
            <a:r>
              <a:rPr lang="lv-LV" sz="1800" kern="100" dirty="0" err="1">
                <a:effectLst/>
                <a:cs typeface="Arial" panose="020B0604020202020204" pitchFamily="34" charset="0"/>
              </a:rPr>
              <a:t>professional</a:t>
            </a:r>
            <a:r>
              <a:rPr lang="lv-LV" sz="1800" kern="100">
                <a:effectLst/>
                <a:cs typeface="Arial" panose="020B0604020202020204" pitchFamily="34" charset="0"/>
              </a:rPr>
              <a:t> </a:t>
            </a:r>
            <a:r>
              <a:rPr lang="en-GB" sz="1800" kern="100">
                <a:effectLst/>
                <a:cs typeface="Arial" panose="020B0604020202020204" pitchFamily="34" charset="0"/>
              </a:rPr>
              <a:t>patent </a:t>
            </a:r>
            <a:r>
              <a:rPr lang="en-GB" sz="1800" kern="100" dirty="0">
                <a:effectLst/>
                <a:cs typeface="Arial" panose="020B0604020202020204" pitchFamily="34" charset="0"/>
              </a:rPr>
              <a:t>attorneys and the public. This helps in building confidence in the patent system and the professionals who operate within it.</a:t>
            </a:r>
            <a:endParaRPr lang="lv-LV" sz="1800" kern="100" dirty="0">
              <a:effectLst/>
              <a:cs typeface="Arial" panose="020B0604020202020204" pitchFamily="34" charset="0"/>
            </a:endParaRPr>
          </a:p>
          <a:p>
            <a:pPr algn="just">
              <a:lnSpc>
                <a:spcPct val="115000"/>
              </a:lnSpc>
              <a:spcAft>
                <a:spcPts val="800"/>
              </a:spcAft>
            </a:pPr>
            <a:r>
              <a:rPr lang="en-GB" sz="1800" kern="100" dirty="0">
                <a:effectLst/>
                <a:cs typeface="Arial" panose="020B0604020202020204" pitchFamily="34" charset="0"/>
              </a:rPr>
              <a:t>By adhering to these principles and procedures, Latvia ensures that its professional patent attorneys are qualified, ethical, and capable of providing high-quality services in the field of intellectual property protection.</a:t>
            </a:r>
            <a:endParaRPr lang="lv-LV" sz="1800" kern="100" dirty="0">
              <a:effectLst/>
              <a:cs typeface="Arial" panose="020B0604020202020204" pitchFamily="34" charset="0"/>
            </a:endParaRPr>
          </a:p>
          <a:p>
            <a:pPr marL="342900" indent="-342900">
              <a:buFont typeface="Wingdings" panose="05000000000000000000" pitchFamily="2" charset="2"/>
              <a:buChar char="v"/>
            </a:pPr>
            <a:endParaRPr lang="lv-LV" altLang="en-US" dirty="0"/>
          </a:p>
        </p:txBody>
      </p:sp>
      <p:sp>
        <p:nvSpPr>
          <p:cNvPr id="19463" name="Slide Number Placeholder 6">
            <a:extLst>
              <a:ext uri="{FF2B5EF4-FFF2-40B4-BE49-F238E27FC236}">
                <a16:creationId xmlns:a16="http://schemas.microsoft.com/office/drawing/2014/main" id="{AB73FDA1-253B-039A-9202-DFC00B5AABCA}"/>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239B22D-037E-4013-AF0F-960652287DE6}" type="slidenum">
              <a:rPr lang="en-US" altLang="en-US"/>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Placeholder 1">
            <a:extLst>
              <a:ext uri="{FF2B5EF4-FFF2-40B4-BE49-F238E27FC236}">
                <a16:creationId xmlns:a16="http://schemas.microsoft.com/office/drawing/2014/main" id="{5623A43F-37ED-ACE8-317F-56E3544F4A7F}"/>
              </a:ext>
            </a:extLst>
          </p:cNvPr>
          <p:cNvSpPr>
            <a:spLocks noGrp="1"/>
          </p:cNvSpPr>
          <p:nvPr>
            <p:ph type="body" sz="quarter" idx="10"/>
          </p:nvPr>
        </p:nvSpPr>
        <p:spPr>
          <a:xfrm>
            <a:off x="615461" y="3480916"/>
            <a:ext cx="7772400" cy="914400"/>
          </a:xfrm>
        </p:spPr>
        <p:txBody>
          <a:bodyPr>
            <a:normAutofit/>
          </a:bodyPr>
          <a:lstStyle/>
          <a:p>
            <a:r>
              <a:rPr lang="lv-LV" altLang="en-US" sz="1600" b="1" dirty="0" err="1"/>
              <a:t>Thank</a:t>
            </a:r>
            <a:r>
              <a:rPr lang="lv-LV" altLang="en-US" sz="1600" b="1" dirty="0"/>
              <a:t> </a:t>
            </a:r>
            <a:r>
              <a:rPr lang="lv-LV" altLang="en-US" sz="1600" b="1" dirty="0" err="1"/>
              <a:t>you</a:t>
            </a:r>
            <a:r>
              <a:rPr lang="lv-LV" altLang="en-US" sz="1600" b="1" dirty="0"/>
              <a:t> </a:t>
            </a:r>
            <a:r>
              <a:rPr lang="lv-LV" altLang="en-US" sz="1600" b="1" dirty="0" err="1"/>
              <a:t>for</a:t>
            </a:r>
            <a:r>
              <a:rPr lang="lv-LV" altLang="en-US" sz="1600" b="1" dirty="0"/>
              <a:t> </a:t>
            </a:r>
            <a:r>
              <a:rPr lang="lv-LV" altLang="en-US" sz="1600" b="1" dirty="0" err="1"/>
              <a:t>your</a:t>
            </a:r>
            <a:r>
              <a:rPr lang="lv-LV" altLang="en-US" sz="1600" b="1" dirty="0"/>
              <a:t> </a:t>
            </a:r>
            <a:r>
              <a:rPr lang="lv-LV" altLang="en-US" sz="1600" b="1" dirty="0" err="1"/>
              <a:t>attention</a:t>
            </a:r>
            <a:r>
              <a:rPr lang="lv-LV" altLang="en-US" sz="1600" b="1" dirty="0"/>
              <a:t>!</a:t>
            </a:r>
          </a:p>
          <a:p>
            <a:r>
              <a:rPr lang="lv-LV" altLang="en-US" sz="1600" b="1" dirty="0"/>
              <a:t>Do </a:t>
            </a:r>
            <a:r>
              <a:rPr lang="lv-LV" altLang="en-US" sz="1600" b="1" dirty="0" err="1"/>
              <a:t>not</a:t>
            </a:r>
            <a:r>
              <a:rPr lang="lv-LV" altLang="en-US" sz="1600" b="1" dirty="0"/>
              <a:t> </a:t>
            </a:r>
            <a:r>
              <a:rPr lang="lv-LV" altLang="en-US" sz="1600" b="1" dirty="0" err="1"/>
              <a:t>hesitate</a:t>
            </a:r>
            <a:r>
              <a:rPr lang="lv-LV" altLang="en-US" sz="1600" b="1" dirty="0"/>
              <a:t> to </a:t>
            </a:r>
            <a:r>
              <a:rPr lang="lv-LV" altLang="en-US" sz="1600" b="1" dirty="0" err="1"/>
              <a:t>ask</a:t>
            </a:r>
            <a:r>
              <a:rPr lang="lv-LV" altLang="en-US" sz="1600" b="1" dirty="0"/>
              <a:t> </a:t>
            </a:r>
            <a:r>
              <a:rPr lang="lv-LV" altLang="en-US" sz="1600" b="1" dirty="0" err="1"/>
              <a:t>any</a:t>
            </a:r>
            <a:r>
              <a:rPr lang="lv-LV" altLang="en-US" sz="1600" b="1" dirty="0"/>
              <a:t> </a:t>
            </a:r>
            <a:r>
              <a:rPr lang="lv-LV" altLang="en-US" sz="1600" b="1" dirty="0" err="1"/>
              <a:t>questions</a:t>
            </a:r>
            <a:r>
              <a:rPr lang="lv-LV" altLang="en-US" sz="1600" b="1" dirty="0"/>
              <a:t>.</a:t>
            </a:r>
          </a:p>
        </p:txBody>
      </p:sp>
    </p:spTree>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a9d4f07-1a86-4f99-8230-289bfc1a413e">
      <Terms xmlns="http://schemas.microsoft.com/office/infopath/2007/PartnerControls"/>
    </lcf76f155ced4ddcb4097134ff3c332f>
    <TaxCatchAll xmlns="1baa2e79-95fd-4dbd-a964-9b0481a2364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FD056327AAA946AA28D8CB8C15D8D2" ma:contentTypeVersion="14" ma:contentTypeDescription="Create a new document." ma:contentTypeScope="" ma:versionID="9ed442fe7221fb2f4768c2e39688c194">
  <xsd:schema xmlns:xsd="http://www.w3.org/2001/XMLSchema" xmlns:xs="http://www.w3.org/2001/XMLSchema" xmlns:p="http://schemas.microsoft.com/office/2006/metadata/properties" xmlns:ns2="aa9d4f07-1a86-4f99-8230-289bfc1a413e" xmlns:ns3="1baa2e79-95fd-4dbd-a964-9b0481a23645" targetNamespace="http://schemas.microsoft.com/office/2006/metadata/properties" ma:root="true" ma:fieldsID="c8f188a6c05885ecb3e8afca8663f104" ns2:_="" ns3:_="">
    <xsd:import namespace="aa9d4f07-1a86-4f99-8230-289bfc1a413e"/>
    <xsd:import namespace="1baa2e79-95fd-4dbd-a964-9b0481a2364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9d4f07-1a86-4f99-8230-289bfc1a41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b9b02f-9abf-4f74-b798-1ff310cbf216"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baa2e79-95fd-4dbd-a964-9b0481a2364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4d7c820-8dcb-449e-82f5-1e3025f47019}" ma:internalName="TaxCatchAll" ma:showField="CatchAllData" ma:web="1baa2e79-95fd-4dbd-a964-9b0481a236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19626B-9529-412A-885D-9A4D48D4DEAE}">
  <ds:schemaRefs>
    <ds:schemaRef ds:uri="http://schemas.microsoft.com/office/2006/metadata/properties"/>
    <ds:schemaRef ds:uri="http://schemas.microsoft.com/office/infopath/2007/PartnerControls"/>
    <ds:schemaRef ds:uri="aa9d4f07-1a86-4f99-8230-289bfc1a413e"/>
    <ds:schemaRef ds:uri="1baa2e79-95fd-4dbd-a964-9b0481a23645"/>
  </ds:schemaRefs>
</ds:datastoreItem>
</file>

<file path=customXml/itemProps2.xml><?xml version="1.0" encoding="utf-8"?>
<ds:datastoreItem xmlns:ds="http://schemas.openxmlformats.org/officeDocument/2006/customXml" ds:itemID="{7DDFDB63-35CC-4BAA-9560-F9159E0B1E29}">
  <ds:schemaRefs>
    <ds:schemaRef ds:uri="http://schemas.microsoft.com/sharepoint/v3/contenttype/forms"/>
  </ds:schemaRefs>
</ds:datastoreItem>
</file>

<file path=customXml/itemProps3.xml><?xml version="1.0" encoding="utf-8"?>
<ds:datastoreItem xmlns:ds="http://schemas.openxmlformats.org/officeDocument/2006/customXml" ds:itemID="{BDA425A9-C89F-4633-8B26-73E7D9E2EB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9d4f07-1a86-4f99-8230-289bfc1a413e"/>
    <ds:schemaRef ds:uri="1baa2e79-95fd-4dbd-a964-9b0481a236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557</TotalTime>
  <Words>944</Words>
  <Application>Microsoft Office PowerPoint</Application>
  <PresentationFormat>On-screen Show (4:3)</PresentationFormat>
  <Paragraphs>50</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Aptos</vt:lpstr>
      <vt:lpstr>Arial</vt:lpstr>
      <vt:lpstr>Calibri</vt:lpstr>
      <vt:lpstr>RobustaTLPro-Regular</vt:lpstr>
      <vt:lpstr>Times New Roman</vt:lpstr>
      <vt:lpstr>Vani</vt:lpstr>
      <vt:lpstr>Verdana</vt:lpstr>
      <vt:lpstr>Wingdings</vt:lpstr>
      <vt:lpstr>89_Prezentacija_templateLV</vt:lpstr>
      <vt:lpstr>Confidentiality and Ensuring Validity</vt:lpstr>
      <vt:lpstr>Confidentiality</vt:lpstr>
      <vt:lpstr>PowerPoint Presentation</vt:lpstr>
      <vt:lpstr>PowerPoint Presentation</vt:lpstr>
      <vt:lpstr>Professional patent attorney list</vt:lpstr>
      <vt:lpstr> Ensuring Validity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Elīna Velpe</cp:lastModifiedBy>
  <cp:revision>21</cp:revision>
  <dcterms:created xsi:type="dcterms:W3CDTF">2014-11-20T14:46:47Z</dcterms:created>
  <dcterms:modified xsi:type="dcterms:W3CDTF">2024-11-18T16:26:21Z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0x01010066FD056327AAA946AA28D8CB8C15D8D2</vt:lpwstr>
  </property>
</Properties>
</file>