
<file path=[Content_Types].xml><?xml version="1.0" encoding="utf-8"?>
<Types xmlns="http://schemas.openxmlformats.org/package/2006/content-types">
  <Default Extension="xml" ContentType="application/vnd.openxmlformats-officedocument.extended-properties+xml"/>
  <Default Extension="png" ContentType="image/png"/>
  <Default Extension="fntdata" ContentType="application/x-fontdata"/>
  <Default Extension="jpg" ContentType="image/jpeg"/>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12.xml" ContentType="application/vnd.openxmlformats-officedocument.presentationml.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metadata" ContentType="application/binary"/>
  <Override PartName="/ppt/slides/slide6.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tableStyles.xml" ContentType="application/vnd.openxmlformats-officedocument.presentationml.tableStyles+xml"/>
  <Override PartName="/ppt/slides/slide1.xml" ContentType="application/vnd.openxmlformats-officedocument.presentationml.slide+xml"/>
  <Override PartName="/ppt/notesSlides/notesSlide1.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viewProps.xml" ContentType="application/vnd.openxmlformats-officedocument.presentationml.viewProps+xml"/>
  <Override PartName="/ppt/slides/slide9.xml" ContentType="application/vnd.openxmlformats-officedocument.presentationml.slide+xml"/>
  <Override PartName="/ppt/notesSlides/notesSlide9.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presProps.xml" ContentType="application/vnd.openxmlformats-officedocument.presentationml.presProps+xml"/>
  <Override PartName="/ppt/slides/slide7.xml" ContentType="application/vnd.openxmlformats-officedocument.presentationml.slide+xml"/>
  <Override PartName="/ppt/notesSlides/notesSlide7.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openxmlformats.org/officeDocument/2006/relationships/custom-properties" Target="/docProps/custom.xml" Id="rId4" /></Relationships>
</file>

<file path=ppt/presentation.xml><?xml version="1.0" encoding="utf-8"?>
<p:presentation xmlns:p15="http://schemas.microsoft.com/office/powerpoint/2012/main" xmlns:go="http://customooxmlschemas.google.com/" xmlns:ahyp="http://schemas.microsoft.com/office/drawing/2018/hyperlinkcolor"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5" r:id="rId10"/>
    <p:sldId id="266" r:id="rId11"/>
    <p:sldId id="268" r:id="rId12"/>
    <p:sldId id="270" r:id="rId13"/>
    <p:sldId id="272" r:id="rId14"/>
    <p:sldId id="271" r:id="rId15"/>
  </p:sldIdLst>
  <p:sldSz cx="11518900" cy="6483350"/>
  <p:notesSz cx="11518900" cy="6483350"/>
  <p:embeddedFontLst>
    <p:embeddedFont>
      <p:font typeface="Lato" panose="020B0604020202020204" charset="0"/>
      <p:regular r:id="rId17"/>
      <p:bold r:id="rId18"/>
      <p:italic r:id="rId19"/>
      <p:boldItalic r:id="rId20"/>
    </p:embeddedFont>
    <p:embeddedFont>
      <p:font typeface="Lato Medium" panose="020B0604020202020204" charset="0"/>
      <p:regular r:id="rId21"/>
      <p:italic r:id="rId22"/>
    </p:embeddedFont>
    <p:embeddedFont>
      <p:font typeface="Lato Black" panose="020B0604020202020204" charset="0"/>
      <p:bold r:id="rId23"/>
      <p:boldItalic r:id="rId24"/>
    </p:embeddedFont>
    <p:embeddedFont>
      <p:font typeface="Calibri" panose="020F0502020204030204" pitchFamily="34" charset="0"/>
      <p:regular r:id="rId25"/>
      <p:bold r:id="rId26"/>
      <p:italic r:id="rId27"/>
      <p:boldItalic r:id="rId28"/>
    </p:embeddedFont>
    <p:embeddedFont>
      <p:font typeface="Lato Light"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4" roundtripDataSignature="AMtx7mjVd27pI6SOf5ehj/1iU1//XDur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10" y="96"/>
      </p:cViewPr>
      <p:guideLst>
        <p:guide orient="horz" pos="2880"/>
        <p:guide pos="2160"/>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ppt/slides/slide12.xml" Id="rId13" /><Relationship Type="http://schemas.openxmlformats.org/officeDocument/2006/relationships/font" Target="/ppt/fonts/font2.fntdata" Id="rId18" /><Relationship Type="http://schemas.openxmlformats.org/officeDocument/2006/relationships/font" Target="/ppt/fonts/font10.fntdata" Id="rId26" /><Relationship Type="http://schemas.openxmlformats.org/officeDocument/2006/relationships/font" Target="/ppt/fonts/font5.fntdata" Id="rId21" /><Relationship Type="http://customschemas.google.com/relationships/presentationmetadata" Target="/ppt/metadata" Id="rId34" /><Relationship Type="http://schemas.openxmlformats.org/officeDocument/2006/relationships/slide" Target="/ppt/slides/slide6.xml" Id="rId7" /><Relationship Type="http://schemas.openxmlformats.org/officeDocument/2006/relationships/slide" Target="/ppt/slides/slide11.xml" Id="rId12" /><Relationship Type="http://schemas.openxmlformats.org/officeDocument/2006/relationships/font" Target="/ppt/fonts/font1.fntdata" Id="rId17" /><Relationship Type="http://schemas.openxmlformats.org/officeDocument/2006/relationships/font" Target="/ppt/fonts/font9.fntdata" Id="rId25" /><Relationship Type="http://schemas.openxmlformats.org/officeDocument/2006/relationships/tableStyles" Target="/ppt/tableStyles.xml" Id="rId38" /><Relationship Type="http://schemas.openxmlformats.org/officeDocument/2006/relationships/slide" Target="/ppt/slides/slide1.xml" Id="rId2" /><Relationship Type="http://schemas.openxmlformats.org/officeDocument/2006/relationships/notesMaster" Target="/ppt/notesMasters/notesMaster1.xml" Id="rId16" /><Relationship Type="http://schemas.openxmlformats.org/officeDocument/2006/relationships/font" Target="/ppt/fonts/font4.fntdata" Id="rId20" /><Relationship Type="http://schemas.openxmlformats.org/officeDocument/2006/relationships/font" Target="/ppt/fonts/font13.fntdata" Id="rId29" /><Relationship Type="http://schemas.openxmlformats.org/officeDocument/2006/relationships/slideMaster" Target="/ppt/slideMasters/slideMaster1.xml" Id="rId1" /><Relationship Type="http://schemas.openxmlformats.org/officeDocument/2006/relationships/slide" Target="/ppt/slides/slide5.xml" Id="rId6" /><Relationship Type="http://schemas.openxmlformats.org/officeDocument/2006/relationships/slide" Target="/ppt/slides/slide10.xml" Id="rId11" /><Relationship Type="http://schemas.openxmlformats.org/officeDocument/2006/relationships/font" Target="/ppt/fonts/font8.fntdata" Id="rId24" /><Relationship Type="http://schemas.openxmlformats.org/officeDocument/2006/relationships/font" Target="/ppt/fonts/font16.fntdata" Id="rId32" /><Relationship Type="http://schemas.openxmlformats.org/officeDocument/2006/relationships/theme" Target="/ppt/theme/theme1.xml" Id="rId37" /><Relationship Type="http://schemas.openxmlformats.org/officeDocument/2006/relationships/slide" Target="/ppt/slides/slide4.xml" Id="rId5" /><Relationship Type="http://schemas.openxmlformats.org/officeDocument/2006/relationships/slide" Target="/ppt/slides/slide14.xml" Id="rId15" /><Relationship Type="http://schemas.openxmlformats.org/officeDocument/2006/relationships/font" Target="/ppt/fonts/font7.fntdata" Id="rId23" /><Relationship Type="http://schemas.openxmlformats.org/officeDocument/2006/relationships/font" Target="/ppt/fonts/font12.fntdata" Id="rId28" /><Relationship Type="http://schemas.openxmlformats.org/officeDocument/2006/relationships/viewProps" Target="/ppt/viewProps.xml" Id="rId36" /><Relationship Type="http://schemas.openxmlformats.org/officeDocument/2006/relationships/slide" Target="/ppt/slides/slide9.xml" Id="rId10" /><Relationship Type="http://schemas.openxmlformats.org/officeDocument/2006/relationships/font" Target="/ppt/fonts/font3.fntdata" Id="rId19" /><Relationship Type="http://schemas.openxmlformats.org/officeDocument/2006/relationships/font" Target="/ppt/fonts/font15.fntdata" Id="rId31" /><Relationship Type="http://schemas.openxmlformats.org/officeDocument/2006/relationships/slide" Target="/ppt/slides/slide3.xml" Id="rId4" /><Relationship Type="http://schemas.openxmlformats.org/officeDocument/2006/relationships/slide" Target="/ppt/slides/slide8.xml" Id="rId9" /><Relationship Type="http://schemas.openxmlformats.org/officeDocument/2006/relationships/slide" Target="/ppt/slides/slide13.xml" Id="rId14" /><Relationship Type="http://schemas.openxmlformats.org/officeDocument/2006/relationships/font" Target="/ppt/fonts/font6.fntdata" Id="rId22" /><Relationship Type="http://schemas.openxmlformats.org/officeDocument/2006/relationships/font" Target="/ppt/fonts/font11.fntdata" Id="rId27" /><Relationship Type="http://schemas.openxmlformats.org/officeDocument/2006/relationships/font" Target="/ppt/fonts/font14.fntdata" Id="rId30" /><Relationship Type="http://schemas.openxmlformats.org/officeDocument/2006/relationships/presProps" Target="/ppt/presProps.xml" Id="rId35" /><Relationship Type="http://schemas.openxmlformats.org/officeDocument/2006/relationships/slide" Target="/ppt/slides/slide7.xml" Id="rId8" /><Relationship Type="http://schemas.openxmlformats.org/officeDocument/2006/relationships/slide" Target="/ppt/slides/slide2.xml" Id="rId3" /></Relationships>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991100" cy="32543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4;n"/>
          <p:cNvSpPr txBox="1">
            <a:spLocks noGrp="1"/>
          </p:cNvSpPr>
          <p:nvPr>
            <p:ph type="dt" idx="10"/>
          </p:nvPr>
        </p:nvSpPr>
        <p:spPr>
          <a:xfrm>
            <a:off x="6524625" y="0"/>
            <a:ext cx="4991100" cy="325438"/>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 name="Google Shape;5;n"/>
          <p:cNvSpPr>
            <a:spLocks noGrp="1" noRot="1" noChangeAspect="1"/>
          </p:cNvSpPr>
          <p:nvPr>
            <p:ph type="sldImg" idx="3"/>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157913"/>
            <a:ext cx="4991100" cy="3254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n"/>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sz="1200"/>
              <a:t>‹#›</a:t>
            </a:fld>
            <a:endParaRPr sz="1200"/>
          </a:p>
        </p:txBody>
      </p:sp>
    </p:spTree>
    <p:extLst>
      <p:ext uri="{BB962C8B-B14F-4D97-AF65-F5344CB8AC3E}">
        <p14:creationId xmlns:p14="http://schemas.microsoft.com/office/powerpoint/2010/main" val="2629459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1: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1: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1: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3: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3: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5: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5: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5: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5: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txBox="1">
            <a:spLocks noGrp="1"/>
          </p:cNvSpPr>
          <p:nvPr>
            <p:ph type="body" idx="1"/>
          </p:nvPr>
        </p:nvSpPr>
        <p:spPr>
          <a:xfrm>
            <a:off x="1152525" y="3119438"/>
            <a:ext cx="9213850" cy="25542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6: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2: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3: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3: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4: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5: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5: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7: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8: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3816350" y="811213"/>
            <a:ext cx="3886200" cy="218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1152525" y="3119438"/>
            <a:ext cx="9213850" cy="2554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0:notes"/>
          <p:cNvSpPr txBox="1">
            <a:spLocks noGrp="1"/>
          </p:cNvSpPr>
          <p:nvPr>
            <p:ph type="sldNum" idx="12"/>
          </p:nvPr>
        </p:nvSpPr>
        <p:spPr>
          <a:xfrm>
            <a:off x="6524625" y="6157913"/>
            <a:ext cx="4991100" cy="3254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9</a:t>
            </a:fld>
            <a:endParaRPr/>
          </a:p>
        </p:txBody>
      </p:sp>
    </p:spTree>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obj">
  <p:cSld name="OBJECT">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1448899" y="1908193"/>
            <a:ext cx="2861945" cy="88455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800" b="0" i="0">
                <a:solidFill>
                  <a:srgbClr val="231F20"/>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ftr" idx="11"/>
          </p:nvPr>
        </p:nvSpPr>
        <p:spPr>
          <a:xfrm>
            <a:off x="3918585" y="6029515"/>
            <a:ext cx="3688080" cy="3241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8"/>
          <p:cNvSpPr txBox="1">
            <a:spLocks noGrp="1"/>
          </p:cNvSpPr>
          <p:nvPr>
            <p:ph type="dt" idx="10"/>
          </p:nvPr>
        </p:nvSpPr>
        <p:spPr>
          <a:xfrm>
            <a:off x="576262" y="6029515"/>
            <a:ext cx="2650807" cy="3241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8"/>
          <p:cNvSpPr txBox="1">
            <a:spLocks noGrp="1"/>
          </p:cNvSpPr>
          <p:nvPr>
            <p:ph type="sldNum" idx="12"/>
          </p:nvPr>
        </p:nvSpPr>
        <p:spPr>
          <a:xfrm>
            <a:off x="10267398" y="5679319"/>
            <a:ext cx="192404" cy="203200"/>
          </a:xfrm>
          <a:prstGeom prst="rect">
            <a:avLst/>
          </a:prstGeom>
          <a:noFill/>
          <a:ln>
            <a:noFill/>
          </a:ln>
        </p:spPr>
        <p:txBody>
          <a:bodyPr spcFirstLastPara="1" wrap="square" lIns="0" tIns="0" rIns="0" bIns="0" anchor="t" anchorCtr="0">
            <a:spAutoFit/>
          </a:bodyPr>
          <a:lstStyle>
            <a:lvl1pPr marL="38100" lvl="0" indent="0">
              <a:lnSpc>
                <a:spcPct val="107500"/>
              </a:lnSpc>
              <a:spcBef>
                <a:spcPts val="0"/>
              </a:spcBef>
              <a:buNone/>
              <a:defRPr sz="1400" b="0" i="0">
                <a:solidFill>
                  <a:schemeClr val="lt1"/>
                </a:solidFill>
                <a:latin typeface="Lato"/>
                <a:ea typeface="Lato"/>
                <a:cs typeface="Lato"/>
                <a:sym typeface="Lato"/>
              </a:defRPr>
            </a:lvl1pPr>
            <a:lvl2pPr marL="38100" lvl="1" indent="0">
              <a:lnSpc>
                <a:spcPct val="107500"/>
              </a:lnSpc>
              <a:spcBef>
                <a:spcPts val="0"/>
              </a:spcBef>
              <a:buNone/>
              <a:defRPr sz="1400" b="0" i="0">
                <a:solidFill>
                  <a:schemeClr val="lt1"/>
                </a:solidFill>
                <a:latin typeface="Lato"/>
                <a:ea typeface="Lato"/>
                <a:cs typeface="Lato"/>
                <a:sym typeface="Lato"/>
              </a:defRPr>
            </a:lvl2pPr>
            <a:lvl3pPr marL="38100" lvl="2" indent="0">
              <a:lnSpc>
                <a:spcPct val="107500"/>
              </a:lnSpc>
              <a:spcBef>
                <a:spcPts val="0"/>
              </a:spcBef>
              <a:buNone/>
              <a:defRPr sz="1400" b="0" i="0">
                <a:solidFill>
                  <a:schemeClr val="lt1"/>
                </a:solidFill>
                <a:latin typeface="Lato"/>
                <a:ea typeface="Lato"/>
                <a:cs typeface="Lato"/>
                <a:sym typeface="Lato"/>
              </a:defRPr>
            </a:lvl3pPr>
            <a:lvl4pPr marL="38100" lvl="3" indent="0">
              <a:lnSpc>
                <a:spcPct val="107500"/>
              </a:lnSpc>
              <a:spcBef>
                <a:spcPts val="0"/>
              </a:spcBef>
              <a:buNone/>
              <a:defRPr sz="1400" b="0" i="0">
                <a:solidFill>
                  <a:schemeClr val="lt1"/>
                </a:solidFill>
                <a:latin typeface="Lato"/>
                <a:ea typeface="Lato"/>
                <a:cs typeface="Lato"/>
                <a:sym typeface="Lato"/>
              </a:defRPr>
            </a:lvl4pPr>
            <a:lvl5pPr marL="38100" lvl="4" indent="0">
              <a:lnSpc>
                <a:spcPct val="107500"/>
              </a:lnSpc>
              <a:spcBef>
                <a:spcPts val="0"/>
              </a:spcBef>
              <a:buNone/>
              <a:defRPr sz="1400" b="0" i="0">
                <a:solidFill>
                  <a:schemeClr val="lt1"/>
                </a:solidFill>
                <a:latin typeface="Lato"/>
                <a:ea typeface="Lato"/>
                <a:cs typeface="Lato"/>
                <a:sym typeface="Lato"/>
              </a:defRPr>
            </a:lvl5pPr>
            <a:lvl6pPr marL="38100" lvl="5" indent="0">
              <a:lnSpc>
                <a:spcPct val="107500"/>
              </a:lnSpc>
              <a:spcBef>
                <a:spcPts val="0"/>
              </a:spcBef>
              <a:buNone/>
              <a:defRPr sz="1400" b="0" i="0">
                <a:solidFill>
                  <a:schemeClr val="lt1"/>
                </a:solidFill>
                <a:latin typeface="Lato"/>
                <a:ea typeface="Lato"/>
                <a:cs typeface="Lato"/>
                <a:sym typeface="Lato"/>
              </a:defRPr>
            </a:lvl6pPr>
            <a:lvl7pPr marL="38100" lvl="6" indent="0">
              <a:lnSpc>
                <a:spcPct val="107500"/>
              </a:lnSpc>
              <a:spcBef>
                <a:spcPts val="0"/>
              </a:spcBef>
              <a:buNone/>
              <a:defRPr sz="1400" b="0" i="0">
                <a:solidFill>
                  <a:schemeClr val="lt1"/>
                </a:solidFill>
                <a:latin typeface="Lato"/>
                <a:ea typeface="Lato"/>
                <a:cs typeface="Lato"/>
                <a:sym typeface="Lato"/>
              </a:defRPr>
            </a:lvl7pPr>
            <a:lvl8pPr marL="38100" lvl="7" indent="0">
              <a:lnSpc>
                <a:spcPct val="107500"/>
              </a:lnSpc>
              <a:spcBef>
                <a:spcPts val="0"/>
              </a:spcBef>
              <a:buNone/>
              <a:defRPr sz="1400" b="0" i="0">
                <a:solidFill>
                  <a:schemeClr val="lt1"/>
                </a:solidFill>
                <a:latin typeface="Lato"/>
                <a:ea typeface="Lato"/>
                <a:cs typeface="Lato"/>
                <a:sym typeface="Lato"/>
              </a:defRPr>
            </a:lvl8pPr>
            <a:lvl9pPr marL="38100" lvl="8" indent="0">
              <a:lnSpc>
                <a:spcPct val="107500"/>
              </a:lnSpc>
              <a:spcBef>
                <a:spcPts val="0"/>
              </a:spcBef>
              <a:buNone/>
              <a:defRPr sz="1400" b="0" i="0">
                <a:solidFill>
                  <a:schemeClr val="lt1"/>
                </a:solidFill>
                <a:latin typeface="Lato"/>
                <a:ea typeface="Lato"/>
                <a:cs typeface="Lato"/>
                <a:sym typeface="Lato"/>
              </a:defRPr>
            </a:lvl9pPr>
          </a:lstStyle>
          <a:p>
            <a:pPr marL="38100" lvl="0" indent="0" algn="l" rtl="0">
              <a:spcBef>
                <a:spcPts val="0"/>
              </a:spcBef>
              <a:spcAft>
                <a:spcPts val="0"/>
              </a:spcAft>
              <a:buNone/>
            </a:pPr>
            <a:fld id="{00000000-1234-1234-1234-123412341234}" type="slidenum">
              <a:rPr lang="pl-P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1.xml" Id="rId1" /><Relationship Type="http://schemas.openxmlformats.org/officeDocument/2006/relationships/theme" Target="/ppt/theme/theme1.xml" Id="rId6" /></Relationships>
</file>

<file path=ppt/slideMasters/slideMaster1.xml><?xml version="1.0" encoding="utf-8"?>
<p:sldMaster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1448899" y="1908193"/>
            <a:ext cx="2861945" cy="88455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800" b="0" i="0" u="none" strike="noStrike" cap="none">
                <a:solidFill>
                  <a:srgbClr val="231F20"/>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576262" y="1491170"/>
            <a:ext cx="10372725" cy="4279011"/>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 name="Google Shape;12;p17"/>
          <p:cNvSpPr txBox="1">
            <a:spLocks noGrp="1"/>
          </p:cNvSpPr>
          <p:nvPr>
            <p:ph type="ftr" idx="11"/>
          </p:nvPr>
        </p:nvSpPr>
        <p:spPr>
          <a:xfrm>
            <a:off x="3918585" y="6029515"/>
            <a:ext cx="3688080" cy="3241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7"/>
          <p:cNvSpPr txBox="1">
            <a:spLocks noGrp="1"/>
          </p:cNvSpPr>
          <p:nvPr>
            <p:ph type="dt" idx="10"/>
          </p:nvPr>
        </p:nvSpPr>
        <p:spPr>
          <a:xfrm>
            <a:off x="576262" y="6029515"/>
            <a:ext cx="2650807" cy="3241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7"/>
          <p:cNvSpPr txBox="1">
            <a:spLocks noGrp="1"/>
          </p:cNvSpPr>
          <p:nvPr>
            <p:ph type="sldNum" idx="12"/>
          </p:nvPr>
        </p:nvSpPr>
        <p:spPr>
          <a:xfrm>
            <a:off x="10267398" y="5679319"/>
            <a:ext cx="192404" cy="203200"/>
          </a:xfrm>
          <a:prstGeom prst="rect">
            <a:avLst/>
          </a:prstGeom>
          <a:noFill/>
          <a:ln>
            <a:noFill/>
          </a:ln>
        </p:spPr>
        <p:txBody>
          <a:bodyPr spcFirstLastPara="1" wrap="square" lIns="0" tIns="0" rIns="0" bIns="0" anchor="t" anchorCtr="0">
            <a:spAutoFit/>
          </a:bodyPr>
          <a:lstStyle>
            <a:lvl1pPr marL="38100" lvl="0" indent="0">
              <a:lnSpc>
                <a:spcPct val="107500"/>
              </a:lnSpc>
              <a:spcBef>
                <a:spcPts val="0"/>
              </a:spcBef>
              <a:buNone/>
              <a:defRPr sz="1400" b="0" i="0">
                <a:solidFill>
                  <a:schemeClr val="lt1"/>
                </a:solidFill>
                <a:latin typeface="Lato"/>
                <a:ea typeface="Lato"/>
                <a:cs typeface="Lato"/>
                <a:sym typeface="Lato"/>
              </a:defRPr>
            </a:lvl1pPr>
            <a:lvl2pPr marL="38100" lvl="1" indent="0">
              <a:lnSpc>
                <a:spcPct val="107500"/>
              </a:lnSpc>
              <a:spcBef>
                <a:spcPts val="0"/>
              </a:spcBef>
              <a:buNone/>
              <a:defRPr sz="1400" b="0" i="0">
                <a:solidFill>
                  <a:schemeClr val="lt1"/>
                </a:solidFill>
                <a:latin typeface="Lato"/>
                <a:ea typeface="Lato"/>
                <a:cs typeface="Lato"/>
                <a:sym typeface="Lato"/>
              </a:defRPr>
            </a:lvl2pPr>
            <a:lvl3pPr marL="38100" lvl="2" indent="0">
              <a:lnSpc>
                <a:spcPct val="107500"/>
              </a:lnSpc>
              <a:spcBef>
                <a:spcPts val="0"/>
              </a:spcBef>
              <a:buNone/>
              <a:defRPr sz="1400" b="0" i="0">
                <a:solidFill>
                  <a:schemeClr val="lt1"/>
                </a:solidFill>
                <a:latin typeface="Lato"/>
                <a:ea typeface="Lato"/>
                <a:cs typeface="Lato"/>
                <a:sym typeface="Lato"/>
              </a:defRPr>
            </a:lvl3pPr>
            <a:lvl4pPr marL="38100" lvl="3" indent="0">
              <a:lnSpc>
                <a:spcPct val="107500"/>
              </a:lnSpc>
              <a:spcBef>
                <a:spcPts val="0"/>
              </a:spcBef>
              <a:buNone/>
              <a:defRPr sz="1400" b="0" i="0">
                <a:solidFill>
                  <a:schemeClr val="lt1"/>
                </a:solidFill>
                <a:latin typeface="Lato"/>
                <a:ea typeface="Lato"/>
                <a:cs typeface="Lato"/>
                <a:sym typeface="Lato"/>
              </a:defRPr>
            </a:lvl4pPr>
            <a:lvl5pPr marL="38100" lvl="4" indent="0">
              <a:lnSpc>
                <a:spcPct val="107500"/>
              </a:lnSpc>
              <a:spcBef>
                <a:spcPts val="0"/>
              </a:spcBef>
              <a:buNone/>
              <a:defRPr sz="1400" b="0" i="0">
                <a:solidFill>
                  <a:schemeClr val="lt1"/>
                </a:solidFill>
                <a:latin typeface="Lato"/>
                <a:ea typeface="Lato"/>
                <a:cs typeface="Lato"/>
                <a:sym typeface="Lato"/>
              </a:defRPr>
            </a:lvl5pPr>
            <a:lvl6pPr marL="38100" lvl="5" indent="0">
              <a:lnSpc>
                <a:spcPct val="107500"/>
              </a:lnSpc>
              <a:spcBef>
                <a:spcPts val="0"/>
              </a:spcBef>
              <a:buNone/>
              <a:defRPr sz="1400" b="0" i="0">
                <a:solidFill>
                  <a:schemeClr val="lt1"/>
                </a:solidFill>
                <a:latin typeface="Lato"/>
                <a:ea typeface="Lato"/>
                <a:cs typeface="Lato"/>
                <a:sym typeface="Lato"/>
              </a:defRPr>
            </a:lvl6pPr>
            <a:lvl7pPr marL="38100" lvl="6" indent="0">
              <a:lnSpc>
                <a:spcPct val="107500"/>
              </a:lnSpc>
              <a:spcBef>
                <a:spcPts val="0"/>
              </a:spcBef>
              <a:buNone/>
              <a:defRPr sz="1400" b="0" i="0">
                <a:solidFill>
                  <a:schemeClr val="lt1"/>
                </a:solidFill>
                <a:latin typeface="Lato"/>
                <a:ea typeface="Lato"/>
                <a:cs typeface="Lato"/>
                <a:sym typeface="Lato"/>
              </a:defRPr>
            </a:lvl7pPr>
            <a:lvl8pPr marL="38100" lvl="7" indent="0">
              <a:lnSpc>
                <a:spcPct val="107500"/>
              </a:lnSpc>
              <a:spcBef>
                <a:spcPts val="0"/>
              </a:spcBef>
              <a:buNone/>
              <a:defRPr sz="1400" b="0" i="0">
                <a:solidFill>
                  <a:schemeClr val="lt1"/>
                </a:solidFill>
                <a:latin typeface="Lato"/>
                <a:ea typeface="Lato"/>
                <a:cs typeface="Lato"/>
                <a:sym typeface="Lato"/>
              </a:defRPr>
            </a:lvl8pPr>
            <a:lvl9pPr marL="38100" lvl="8" indent="0">
              <a:lnSpc>
                <a:spcPct val="107500"/>
              </a:lnSpc>
              <a:spcBef>
                <a:spcPts val="0"/>
              </a:spcBef>
              <a:buNone/>
              <a:defRPr sz="1400" b="0" i="0">
                <a:solidFill>
                  <a:schemeClr val="lt1"/>
                </a:solidFill>
                <a:latin typeface="Lato"/>
                <a:ea typeface="Lato"/>
                <a:cs typeface="Lato"/>
                <a:sym typeface="Lato"/>
              </a:defRPr>
            </a:lvl9pPr>
          </a:lstStyle>
          <a:p>
            <a:pPr marL="38100" lvl="0" indent="0" algn="l"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1.xml" Id="rId2" /><Relationship Type="http://schemas.openxmlformats.org/officeDocument/2006/relationships/slideLayout" Target="/ppt/slideLayouts/slideLayout1.xml" Id="rId1" /></Relationships>
</file>

<file path=ppt/slides/_rels/slide10.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10.xml" Id="rId2" /><Relationship Type="http://schemas.openxmlformats.org/officeDocument/2006/relationships/slideLayout" Target="/ppt/slideLayouts/slideLayout1.xml" Id="rId1" /><Relationship Type="http://schemas.openxmlformats.org/officeDocument/2006/relationships/image" Target="/ppt/media/image10.JPG" Id="rId4" /></Relationships>
</file>

<file path=ppt/slides/_rels/slide11.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11.xml" Id="rId2" /><Relationship Type="http://schemas.openxmlformats.org/officeDocument/2006/relationships/slideLayout" Target="/ppt/slideLayouts/slideLayout1.xml" Id="rId1" /><Relationship Type="http://schemas.openxmlformats.org/officeDocument/2006/relationships/image" Target="/ppt/media/image11.jpg" Id="rId4" /></Relationships>
</file>

<file path=ppt/slides/_rels/slide12.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12.xml" Id="rId2" /><Relationship Type="http://schemas.openxmlformats.org/officeDocument/2006/relationships/slideLayout" Target="/ppt/slideLayouts/slideLayout1.xml" Id="rId1" /><Relationship Type="http://schemas.openxmlformats.org/officeDocument/2006/relationships/image" Target="/ppt/media/image12.png" Id="rId4" /></Relationships>
</file>

<file path=ppt/slides/_rels/slide13.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13.xml" Id="rId2" /><Relationship Type="http://schemas.openxmlformats.org/officeDocument/2006/relationships/slideLayout" Target="/ppt/slideLayouts/slideLayout1.xml" Id="rId1" /><Relationship Type="http://schemas.openxmlformats.org/officeDocument/2006/relationships/image" Target="/ppt/media/image13.jpg" Id="rId4" /></Relationships>
</file>

<file path=ppt/slides/_rels/slide14.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14.xml" Id="rId2" /><Relationship Type="http://schemas.openxmlformats.org/officeDocument/2006/relationships/slideLayout" Target="/ppt/slideLayouts/slideLayout1.xml" Id="rId1" /></Relationships>
</file>

<file path=ppt/slides/_rels/slide2.xml.rels>&#65279;<?xml version="1.0" encoding="utf-8"?><Relationships xmlns="http://schemas.openxmlformats.org/package/2006/relationships"><Relationship Type="http://schemas.openxmlformats.org/officeDocument/2006/relationships/image" Target="/ppt/media/image2.jpg" Id="rId3" /><Relationship Type="http://schemas.openxmlformats.org/officeDocument/2006/relationships/notesSlide" Target="/ppt/notesSlides/notesSlide2.xml" Id="rId2" /><Relationship Type="http://schemas.openxmlformats.org/officeDocument/2006/relationships/slideLayout" Target="/ppt/slideLayouts/slideLayout1.xml" Id="rId1" /><Relationship Type="http://schemas.openxmlformats.org/officeDocument/2006/relationships/image" Target="/ppt/media/image1.png" Id="rId4" /></Relationships>
</file>

<file path=ppt/slides/_rels/slide3.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3.xml" Id="rId2" /><Relationship Type="http://schemas.openxmlformats.org/officeDocument/2006/relationships/slideLayout" Target="/ppt/slideLayouts/slideLayout1.xml" Id="rId1" /><Relationship Type="http://schemas.openxmlformats.org/officeDocument/2006/relationships/image" Target="/ppt/media/image3.jpg" Id="rId4" /></Relationships>
</file>

<file path=ppt/slides/_rels/slide4.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4.xml" Id="rId2" /><Relationship Type="http://schemas.openxmlformats.org/officeDocument/2006/relationships/slideLayout" Target="/ppt/slideLayouts/slideLayout1.xml" Id="rId1" /><Relationship Type="http://schemas.openxmlformats.org/officeDocument/2006/relationships/image" Target="/ppt/media/image4.jpg" Id="rId4" /></Relationships>
</file>

<file path=ppt/slides/_rels/slide5.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5.xml" Id="rId2" /><Relationship Type="http://schemas.openxmlformats.org/officeDocument/2006/relationships/slideLayout" Target="/ppt/slideLayouts/slideLayout1.xml" Id="rId1" /><Relationship Type="http://schemas.openxmlformats.org/officeDocument/2006/relationships/image" Target="/ppt/media/image5.jpg" Id="rId4" /></Relationships>
</file>

<file path=ppt/slides/_rels/slide6.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6.xml" Id="rId2" /><Relationship Type="http://schemas.openxmlformats.org/officeDocument/2006/relationships/slideLayout" Target="/ppt/slideLayouts/slideLayout1.xml" Id="rId1" /><Relationship Type="http://schemas.openxmlformats.org/officeDocument/2006/relationships/image" Target="/ppt/media/image6.jpg" Id="rId4" /></Relationships>
</file>

<file path=ppt/slides/_rels/slide7.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7.xml" Id="rId2" /><Relationship Type="http://schemas.openxmlformats.org/officeDocument/2006/relationships/slideLayout" Target="/ppt/slideLayouts/slideLayout1.xml" Id="rId1" /><Relationship Type="http://schemas.openxmlformats.org/officeDocument/2006/relationships/image" Target="/ppt/media/image7.jpg" Id="rId4" /></Relationships>
</file>

<file path=ppt/slides/_rels/slide8.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8.xml" Id="rId2" /><Relationship Type="http://schemas.openxmlformats.org/officeDocument/2006/relationships/slideLayout" Target="/ppt/slideLayouts/slideLayout1.xml" Id="rId1" /><Relationship Type="http://schemas.openxmlformats.org/officeDocument/2006/relationships/image" Target="/ppt/media/image8.jpg" Id="rId4" /></Relationships>
</file>

<file path=ppt/slides/_rels/slide9.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9.xml" Id="rId2" /><Relationship Type="http://schemas.openxmlformats.org/officeDocument/2006/relationships/slideLayout" Target="/ppt/slideLayouts/slideLayout1.xml" Id="rId1" /><Relationship Type="http://schemas.openxmlformats.org/officeDocument/2006/relationships/image" Target="/ppt/media/image9.jpg" Id="rId4"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7"/>
        <p:cNvGrpSpPr/>
        <p:nvPr/>
      </p:nvGrpSpPr>
      <p:grpSpPr>
        <a:xfrm>
          <a:off x="0" y="0"/>
          <a:ext cx="0" cy="0"/>
          <a:chOff x="0" y="0"/>
          <a:chExt cx="0" cy="0"/>
        </a:xfrm>
      </p:grpSpPr>
      <p:sp>
        <p:nvSpPr>
          <p:cNvPr id="48" name="Google Shape;48;p1"/>
          <p:cNvSpPr txBox="1">
            <a:spLocks noGrp="1"/>
          </p:cNvSpPr>
          <p:nvPr>
            <p:ph type="title"/>
          </p:nvPr>
        </p:nvSpPr>
        <p:spPr>
          <a:xfrm>
            <a:off x="2094865" y="2188164"/>
            <a:ext cx="10852800" cy="1330108"/>
          </a:xfrm>
          <a:prstGeom prst="rect">
            <a:avLst/>
          </a:prstGeom>
          <a:noFill/>
          <a:ln>
            <a:noFill/>
          </a:ln>
        </p:spPr>
        <p:txBody>
          <a:bodyPr spcFirstLastPara="1" wrap="square" lIns="0" tIns="12700" rIns="0" bIns="0" anchor="t" anchorCtr="0">
            <a:spAutoFit/>
          </a:bodyPr>
          <a:lstStyle/>
          <a:p>
            <a:pPr marL="0" lvl="0" indent="0" algn="ctr" rtl="0">
              <a:lnSpc>
                <a:spcPct val="107000"/>
              </a:lnSpc>
              <a:spcBef>
                <a:spcPts val="0"/>
              </a:spcBef>
              <a:spcAft>
                <a:spcPts val="0"/>
              </a:spcAft>
              <a:buNone/>
            </a:pPr>
            <a:r>
              <a:rPr lang="pl-PL" sz="4000" b="1" dirty="0">
                <a:latin typeface="Lato Black" panose="020F0502020204030203" pitchFamily="34" charset="0"/>
                <a:ea typeface="Lato Black" panose="020F0502020204030203" pitchFamily="34" charset="0"/>
                <a:cs typeface="Lato Black" panose="020F0502020204030203" pitchFamily="34" charset="0"/>
                <a:sym typeface="Lato Light"/>
              </a:rPr>
              <a:t>	</a:t>
            </a:r>
            <a:r>
              <a:rPr lang="pl-PL" sz="4000" b="1" dirty="0" err="1">
                <a:solidFill>
                  <a:srgbClr val="FF0000"/>
                </a:solidFill>
                <a:latin typeface="Lato Black" panose="020F0502020204030203" pitchFamily="34" charset="0"/>
                <a:ea typeface="Lato Black" panose="020F0502020204030203" pitchFamily="34" charset="0"/>
                <a:cs typeface="Lato Black" panose="020F0502020204030203" pitchFamily="34" charset="0"/>
              </a:rPr>
              <a:t>Confidentiality</a:t>
            </a:r>
            <a:r>
              <a:rPr lang="pl-PL" sz="40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 </a:t>
            </a:r>
            <a:r>
              <a:rPr lang="pl-PL" sz="4000" b="1"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rPr>
              <a:t/>
            </a:r>
            <a:br>
              <a:rPr lang="pl-PL" sz="4000" b="1"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rPr>
            </a:br>
            <a:r>
              <a:rPr lang="pl-PL" sz="4000" b="1"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rPr>
              <a:t>and </a:t>
            </a:r>
            <a:r>
              <a:rPr lang="pl-PL" sz="4000" b="1" dirty="0" err="1">
                <a:solidFill>
                  <a:srgbClr val="FF0000"/>
                </a:solidFill>
                <a:latin typeface="Lato Black" panose="020F0502020204030203" pitchFamily="34" charset="0"/>
                <a:ea typeface="Lato Black" panose="020F0502020204030203" pitchFamily="34" charset="0"/>
                <a:cs typeface="Lato Black" panose="020F0502020204030203" pitchFamily="34" charset="0"/>
              </a:rPr>
              <a:t>ensuring</a:t>
            </a:r>
            <a:r>
              <a:rPr lang="pl-PL" sz="4000" b="1" dirty="0">
                <a:solidFill>
                  <a:srgbClr val="FF0000"/>
                </a:solidFill>
                <a:latin typeface="Lato Black" panose="020F0502020204030203" pitchFamily="34" charset="0"/>
                <a:ea typeface="Lato Black" panose="020F0502020204030203" pitchFamily="34" charset="0"/>
                <a:cs typeface="Lato Black" panose="020F0502020204030203" pitchFamily="34" charset="0"/>
              </a:rPr>
              <a:t> </a:t>
            </a:r>
            <a:r>
              <a:rPr lang="pl-PL" sz="4000" b="1" dirty="0" err="1" smtClean="0">
                <a:solidFill>
                  <a:srgbClr val="FF0000"/>
                </a:solidFill>
                <a:latin typeface="Lato Black" panose="020F0502020204030203" pitchFamily="34" charset="0"/>
                <a:ea typeface="Lato Black" panose="020F0502020204030203" pitchFamily="34" charset="0"/>
                <a:cs typeface="Lato Black" panose="020F0502020204030203" pitchFamily="34" charset="0"/>
              </a:rPr>
              <a:t>validity</a:t>
            </a:r>
            <a:endParaRPr sz="4000" b="1" dirty="0">
              <a:solidFill>
                <a:srgbClr val="FF000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50" name="Google Shape;50;p1"/>
          <p:cNvSpPr/>
          <p:nvPr/>
        </p:nvSpPr>
        <p:spPr>
          <a:xfrm>
            <a:off x="5470206" y="-1"/>
            <a:ext cx="254635" cy="612140"/>
          </a:xfrm>
          <a:custGeom>
            <a:avLst/>
            <a:gdLst/>
            <a:ahLst/>
            <a:cxnLst/>
            <a:rect l="l" t="t" r="r" b="b"/>
            <a:pathLst>
              <a:path w="254635" h="612140" extrusionOk="0">
                <a:moveTo>
                  <a:pt x="254152" y="0"/>
                </a:moveTo>
                <a:lnTo>
                  <a:pt x="103695" y="0"/>
                </a:lnTo>
                <a:lnTo>
                  <a:pt x="0" y="103695"/>
                </a:lnTo>
                <a:lnTo>
                  <a:pt x="0" y="612000"/>
                </a:lnTo>
                <a:lnTo>
                  <a:pt x="254152" y="357847"/>
                </a:lnTo>
                <a:lnTo>
                  <a:pt x="254152"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1" name="Google Shape;51;p1"/>
          <p:cNvSpPr/>
          <p:nvPr/>
        </p:nvSpPr>
        <p:spPr>
          <a:xfrm>
            <a:off x="8853849" y="-1"/>
            <a:ext cx="852169" cy="1374775"/>
          </a:xfrm>
          <a:custGeom>
            <a:avLst/>
            <a:gdLst/>
            <a:ahLst/>
            <a:cxnLst/>
            <a:rect l="l" t="t" r="r" b="b"/>
            <a:pathLst>
              <a:path w="852170" h="1374775" extrusionOk="0">
                <a:moveTo>
                  <a:pt x="851750" y="0"/>
                </a:moveTo>
                <a:lnTo>
                  <a:pt x="0" y="0"/>
                </a:lnTo>
                <a:lnTo>
                  <a:pt x="0" y="1374457"/>
                </a:lnTo>
                <a:lnTo>
                  <a:pt x="851750" y="522706"/>
                </a:lnTo>
                <a:lnTo>
                  <a:pt x="851750" y="0"/>
                </a:lnTo>
                <a:close/>
              </a:path>
            </a:pathLst>
          </a:custGeom>
          <a:solidFill>
            <a:srgbClr val="B1B1B1"/>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2" name="Google Shape;52;p1"/>
          <p:cNvSpPr/>
          <p:nvPr/>
        </p:nvSpPr>
        <p:spPr>
          <a:xfrm>
            <a:off x="10806798" y="3962064"/>
            <a:ext cx="681990" cy="227329"/>
          </a:xfrm>
          <a:custGeom>
            <a:avLst/>
            <a:gdLst/>
            <a:ahLst/>
            <a:cxnLst/>
            <a:rect l="l" t="t" r="r" b="b"/>
            <a:pathLst>
              <a:path w="681990" h="227329" extrusionOk="0">
                <a:moveTo>
                  <a:pt x="454596" y="0"/>
                </a:moveTo>
                <a:lnTo>
                  <a:pt x="0" y="0"/>
                </a:lnTo>
                <a:lnTo>
                  <a:pt x="227304" y="227291"/>
                </a:lnTo>
                <a:lnTo>
                  <a:pt x="681888" y="227291"/>
                </a:lnTo>
                <a:lnTo>
                  <a:pt x="454596"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3" name="Google Shape;53;p1"/>
          <p:cNvSpPr/>
          <p:nvPr/>
        </p:nvSpPr>
        <p:spPr>
          <a:xfrm>
            <a:off x="665999" y="5522393"/>
            <a:ext cx="227329" cy="681990"/>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5" name="Google Shape;55;p1"/>
          <p:cNvSpPr/>
          <p:nvPr/>
        </p:nvSpPr>
        <p:spPr>
          <a:xfrm>
            <a:off x="4913996" y="6223635"/>
            <a:ext cx="2106295" cy="294640"/>
          </a:xfrm>
          <a:custGeom>
            <a:avLst/>
            <a:gdLst/>
            <a:ahLst/>
            <a:cxnLst/>
            <a:rect l="l" t="t" r="r" b="b"/>
            <a:pathLst>
              <a:path w="2106295" h="294639" extrusionOk="0">
                <a:moveTo>
                  <a:pt x="1811997" y="0"/>
                </a:moveTo>
                <a:lnTo>
                  <a:pt x="0" y="0"/>
                </a:lnTo>
                <a:lnTo>
                  <a:pt x="294005" y="294017"/>
                </a:lnTo>
                <a:lnTo>
                  <a:pt x="2106015" y="294017"/>
                </a:lnTo>
                <a:lnTo>
                  <a:pt x="1811997"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6" name="Google Shape;56;p1"/>
          <p:cNvSpPr txBox="1"/>
          <p:nvPr/>
        </p:nvSpPr>
        <p:spPr>
          <a:xfrm>
            <a:off x="7411249" y="3872757"/>
            <a:ext cx="2551100" cy="711511"/>
          </a:xfrm>
          <a:prstGeom prst="rect">
            <a:avLst/>
          </a:prstGeom>
          <a:noFill/>
          <a:ln>
            <a:noFill/>
          </a:ln>
        </p:spPr>
        <p:txBody>
          <a:bodyPr spcFirstLastPara="1" wrap="square" lIns="91425" tIns="91425" rIns="91425" bIns="91425" anchor="t" anchorCtr="0">
            <a:spAutoFit/>
          </a:bodyPr>
          <a:lstStyle/>
          <a:p>
            <a:pPr marL="0" lvl="0" indent="0" algn="r" rtl="0">
              <a:lnSpc>
                <a:spcPct val="107000"/>
              </a:lnSpc>
              <a:spcBef>
                <a:spcPts val="0"/>
              </a:spcBef>
              <a:spcAft>
                <a:spcPts val="0"/>
              </a:spcAft>
              <a:buNone/>
            </a:pPr>
            <a:r>
              <a:rPr lang="pl-PL" sz="18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Aleksandra Heromińska</a:t>
            </a:r>
            <a:endParaRPr sz="18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0" lvl="0" indent="0" algn="r" rtl="0">
              <a:lnSpc>
                <a:spcPct val="107000"/>
              </a:lnSpc>
              <a:spcBef>
                <a:spcPts val="0"/>
              </a:spcBef>
              <a:spcAft>
                <a:spcPts val="0"/>
              </a:spcAft>
              <a:buClr>
                <a:schemeClr val="dk1"/>
              </a:buClr>
              <a:buFont typeface="Arial"/>
              <a:buNone/>
            </a:pPr>
            <a:r>
              <a:rPr lang="pl-PL" dirty="0" smtClean="0">
                <a:solidFill>
                  <a:srgbClr val="231F20"/>
                </a:solidFill>
                <a:latin typeface="Lato Light"/>
                <a:ea typeface="Lato Light"/>
                <a:cs typeface="Lato Light"/>
                <a:sym typeface="Lato Light"/>
              </a:rPr>
              <a:t>27 </a:t>
            </a:r>
            <a:r>
              <a:rPr lang="pl-PL" dirty="0" err="1">
                <a:solidFill>
                  <a:srgbClr val="231F20"/>
                </a:solidFill>
                <a:latin typeface="Lato Light"/>
                <a:ea typeface="Lato Light"/>
                <a:cs typeface="Lato Light"/>
                <a:sym typeface="Lato Light"/>
              </a:rPr>
              <a:t>November</a:t>
            </a:r>
            <a:r>
              <a:rPr lang="pl-PL" dirty="0">
                <a:solidFill>
                  <a:srgbClr val="231F20"/>
                </a:solidFill>
                <a:latin typeface="Lato Light"/>
                <a:ea typeface="Lato Light"/>
                <a:cs typeface="Lato Light"/>
                <a:sym typeface="Lato Light"/>
              </a:rPr>
              <a:t> 2024</a:t>
            </a:r>
            <a:endParaRPr dirty="0">
              <a:solidFill>
                <a:srgbClr val="231F20"/>
              </a:solidFill>
              <a:latin typeface="Lato Light"/>
              <a:ea typeface="Lato Light"/>
              <a:cs typeface="Lato Light"/>
              <a:sym typeface="Lato Light"/>
            </a:endParaRPr>
          </a:p>
        </p:txBody>
      </p:sp>
      <p:pic>
        <p:nvPicPr>
          <p:cNvPr id="57"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90"/>
        <p:cNvGrpSpPr/>
        <p:nvPr/>
      </p:nvGrpSpPr>
      <p:grpSpPr>
        <a:xfrm>
          <a:off x="0" y="0"/>
          <a:ext cx="0" cy="0"/>
          <a:chOff x="0" y="0"/>
          <a:chExt cx="0" cy="0"/>
        </a:xfrm>
      </p:grpSpPr>
      <p:sp>
        <p:nvSpPr>
          <p:cNvPr id="192" name="Google Shape;192;p11"/>
          <p:cNvSpPr/>
          <p:nvPr/>
        </p:nvSpPr>
        <p:spPr>
          <a:xfrm>
            <a:off x="0" y="4821724"/>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93" name="Google Shape;193;p11"/>
          <p:cNvSpPr/>
          <p:nvPr/>
        </p:nvSpPr>
        <p:spPr>
          <a:xfrm rot="-5400000">
            <a:off x="4782982" y="-571734"/>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BFBFB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95" name="Google Shape;195;p11"/>
          <p:cNvSpPr txBox="1">
            <a:spLocks noGrp="1"/>
          </p:cNvSpPr>
          <p:nvPr>
            <p:ph type="title"/>
          </p:nvPr>
        </p:nvSpPr>
        <p:spPr>
          <a:xfrm>
            <a:off x="1156424" y="1420443"/>
            <a:ext cx="9949500" cy="200100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pl-PL" b="1" dirty="0" err="1" smtClean="0">
                <a:latin typeface="Lato Black" panose="020F0502020204030203" pitchFamily="34" charset="0"/>
                <a:ea typeface="Lato Black" panose="020F0502020204030203" pitchFamily="34" charset="0"/>
                <a:cs typeface="Lato Black" panose="020F0502020204030203" pitchFamily="34" charset="0"/>
              </a:rPr>
              <a:t>Positive</a:t>
            </a:r>
            <a:r>
              <a:rPr lang="pl-PL" b="1" dirty="0" smtClean="0">
                <a:latin typeface="Lato Black" panose="020F0502020204030203" pitchFamily="34" charset="0"/>
                <a:ea typeface="Lato Black" panose="020F0502020204030203" pitchFamily="34" charset="0"/>
                <a:cs typeface="Lato Black" panose="020F0502020204030203" pitchFamily="34" charset="0"/>
              </a:rPr>
              <a:t> </a:t>
            </a:r>
            <a:r>
              <a:rPr lang="pl-PL" b="1" dirty="0" err="1">
                <a:latin typeface="Lato Black" panose="020F0502020204030203" pitchFamily="34" charset="0"/>
                <a:ea typeface="Lato Black" panose="020F0502020204030203" pitchFamily="34" charset="0"/>
                <a:cs typeface="Lato Black" panose="020F0502020204030203" pitchFamily="34" charset="0"/>
              </a:rPr>
              <a:t>result</a:t>
            </a:r>
            <a:r>
              <a:rPr lang="pl-PL" b="1" dirty="0">
                <a:latin typeface="Lato Black" panose="020F0502020204030203" pitchFamily="34" charset="0"/>
                <a:ea typeface="Lato Black" panose="020F0502020204030203" pitchFamily="34" charset="0"/>
                <a:cs typeface="Lato Black" panose="020F0502020204030203" pitchFamily="34" charset="0"/>
              </a:rPr>
              <a:t> </a:t>
            </a:r>
            <a:r>
              <a:rPr lang="pl-PL" b="1" dirty="0" smtClean="0">
                <a:latin typeface="Lato Black" panose="020F0502020204030203" pitchFamily="34" charset="0"/>
                <a:ea typeface="Lato Black" panose="020F0502020204030203" pitchFamily="34" charset="0"/>
                <a:cs typeface="Lato Black" panose="020F0502020204030203" pitchFamily="34" charset="0"/>
              </a:rPr>
              <a:t/>
            </a:r>
            <a:br>
              <a:rPr lang="pl-PL" b="1" dirty="0" smtClean="0">
                <a:latin typeface="Lato Black" panose="020F0502020204030203" pitchFamily="34" charset="0"/>
                <a:ea typeface="Lato Black" panose="020F0502020204030203" pitchFamily="34" charset="0"/>
                <a:cs typeface="Lato Black" panose="020F0502020204030203" pitchFamily="34" charset="0"/>
              </a:rPr>
            </a:br>
            <a:r>
              <a:rPr lang="pl-PL" b="1" dirty="0" smtClean="0">
                <a:latin typeface="Lato Black" panose="020F0502020204030203" pitchFamily="34" charset="0"/>
                <a:ea typeface="Lato Black" panose="020F0502020204030203" pitchFamily="34" charset="0"/>
                <a:cs typeface="Lato Black" panose="020F0502020204030203" pitchFamily="34" charset="0"/>
              </a:rPr>
              <a:t>of </a:t>
            </a:r>
            <a:r>
              <a:rPr lang="pl-PL" b="1" dirty="0">
                <a:latin typeface="Lato Black" panose="020F0502020204030203" pitchFamily="34" charset="0"/>
                <a:ea typeface="Lato Black" panose="020F0502020204030203" pitchFamily="34" charset="0"/>
                <a:cs typeface="Lato Black" panose="020F0502020204030203" pitchFamily="34" charset="0"/>
              </a:rPr>
              <a:t>the </a:t>
            </a:r>
            <a:r>
              <a:rPr lang="pl-PL" b="1" dirty="0" err="1">
                <a:latin typeface="Lato Black" panose="020F0502020204030203" pitchFamily="34" charset="0"/>
                <a:ea typeface="Lato Black" panose="020F0502020204030203" pitchFamily="34" charset="0"/>
                <a:cs typeface="Lato Black" panose="020F0502020204030203" pitchFamily="34" charset="0"/>
              </a:rPr>
              <a:t>qualifying</a:t>
            </a:r>
            <a:r>
              <a:rPr lang="pl-PL" b="1" dirty="0">
                <a:latin typeface="Lato Black" panose="020F0502020204030203" pitchFamily="34" charset="0"/>
                <a:ea typeface="Lato Black" panose="020F0502020204030203" pitchFamily="34" charset="0"/>
                <a:cs typeface="Lato Black" panose="020F0502020204030203" pitchFamily="34" charset="0"/>
              </a:rPr>
              <a:t> </a:t>
            </a:r>
            <a:r>
              <a:rPr lang="pl-PL" b="1" dirty="0" err="1" smtClean="0">
                <a:latin typeface="Lato Black" panose="020F0502020204030203" pitchFamily="34" charset="0"/>
                <a:ea typeface="Lato Black" panose="020F0502020204030203" pitchFamily="34" charset="0"/>
                <a:cs typeface="Lato Black" panose="020F0502020204030203" pitchFamily="34" charset="0"/>
              </a:rPr>
              <a:t>exam</a:t>
            </a:r>
            <a:r>
              <a:rPr lang="pl-PL" b="1" dirty="0"/>
              <a:t/>
            </a:r>
            <a:br>
              <a:rPr lang="pl-PL" b="1" dirty="0"/>
            </a:br>
            <a:r>
              <a:rPr lang="pl-PL" b="1" dirty="0"/>
              <a:t/>
            </a:r>
            <a:br>
              <a:rPr lang="pl-PL" b="1" dirty="0"/>
            </a:br>
            <a:r>
              <a:rPr lang="pl-PL" sz="1800"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sym typeface="Lato Light"/>
              </a:rPr>
              <a:t>THE CANDIDATE</a:t>
            </a:r>
            <a:r>
              <a:rPr lang="pl-PL" sz="2000" dirty="0" smtClean="0">
                <a:latin typeface="Lato Black" panose="020F0502020204030203" pitchFamily="34" charset="0"/>
                <a:ea typeface="Lato Black" panose="020F0502020204030203" pitchFamily="34" charset="0"/>
                <a:cs typeface="Lato Black" panose="020F0502020204030203" pitchFamily="34" charset="0"/>
                <a:sym typeface="Lato Light"/>
              </a:rPr>
              <a:t/>
            </a:r>
            <a:br>
              <a:rPr lang="pl-PL" sz="2000" dirty="0" smtClean="0">
                <a:latin typeface="Lato Black" panose="020F0502020204030203" pitchFamily="34" charset="0"/>
                <a:ea typeface="Lato Black" panose="020F0502020204030203" pitchFamily="34" charset="0"/>
                <a:cs typeface="Lato Black" panose="020F0502020204030203" pitchFamily="34" charset="0"/>
                <a:sym typeface="Lato Light"/>
              </a:rPr>
            </a:br>
            <a:r>
              <a:rPr lang="pl-PL" dirty="0" smtClean="0">
                <a:latin typeface="Lato Black" panose="020F0502020204030203" pitchFamily="34" charset="0"/>
                <a:ea typeface="Lato Black" panose="020F0502020204030203" pitchFamily="34" charset="0"/>
                <a:cs typeface="Lato Black" panose="020F0502020204030203" pitchFamily="34" charset="0"/>
                <a:sym typeface="Lato Light"/>
              </a:rPr>
              <a:t/>
            </a:r>
            <a:br>
              <a:rPr lang="pl-PL" dirty="0" smtClean="0">
                <a:latin typeface="Lato Black" panose="020F0502020204030203" pitchFamily="34" charset="0"/>
                <a:ea typeface="Lato Black" panose="020F0502020204030203" pitchFamily="34" charset="0"/>
                <a:cs typeface="Lato Black" panose="020F0502020204030203" pitchFamily="34" charset="0"/>
                <a:sym typeface="Lato Light"/>
              </a:rPr>
            </a:br>
            <a:r>
              <a:rPr lang="pl-PL" b="1" dirty="0" smtClean="0">
                <a:latin typeface="Lato Light"/>
                <a:ea typeface="Lato Light"/>
                <a:cs typeface="Lato Light"/>
                <a:sym typeface="Lato Light"/>
              </a:rPr>
              <a:t> </a:t>
            </a:r>
            <a:r>
              <a:rPr lang="pl-PL" sz="1800" dirty="0"/>
              <a:t/>
            </a:r>
            <a:br>
              <a:rPr lang="pl-PL" sz="1800" dirty="0"/>
            </a:br>
            <a:endParaRPr sz="1800" dirty="0"/>
          </a:p>
        </p:txBody>
      </p:sp>
      <p:sp>
        <p:nvSpPr>
          <p:cNvPr id="197" name="Google Shape;197;p11"/>
          <p:cNvSpPr txBox="1"/>
          <p:nvPr/>
        </p:nvSpPr>
        <p:spPr>
          <a:xfrm>
            <a:off x="979700" y="3242825"/>
            <a:ext cx="8178300" cy="3122363"/>
          </a:xfrm>
          <a:prstGeom prst="rect">
            <a:avLst/>
          </a:prstGeom>
          <a:noFill/>
          <a:ln>
            <a:noFill/>
          </a:ln>
        </p:spPr>
        <p:txBody>
          <a:bodyPr spcFirstLastPara="1" wrap="square" lIns="91425" tIns="91425" rIns="91425" bIns="91425" anchor="t" anchorCtr="0">
            <a:spAutoFit/>
          </a:bodyPr>
          <a:lstStyle/>
          <a:p>
            <a:pPr marL="374650" lvl="0" indent="-285750" algn="l" rtl="0">
              <a:lnSpc>
                <a:spcPct val="115000"/>
              </a:lnSpc>
              <a:spcBef>
                <a:spcPts val="0"/>
              </a:spcBef>
              <a:spcAft>
                <a:spcPts val="0"/>
              </a:spcAft>
              <a:buClr>
                <a:srgbClr val="FF0000"/>
              </a:buClr>
              <a:buSzPts val="2200"/>
              <a:buFont typeface="Wingdings" panose="05000000000000000000" pitchFamily="2" charset="2"/>
              <a:buChar char="§"/>
            </a:pP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akes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an</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oath</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before</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the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President</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of the Patent </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15000"/>
              </a:lnSpc>
              <a:spcBef>
                <a:spcPts val="0"/>
              </a:spcBef>
              <a:spcAft>
                <a:spcPts val="0"/>
              </a:spcAft>
              <a:buClr>
                <a:srgbClr val="231F2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Office of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Republic of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Poland</a:t>
            </a:r>
          </a:p>
          <a:p>
            <a:pPr marL="88900" lvl="0" algn="l" rtl="0">
              <a:lnSpc>
                <a:spcPct val="115000"/>
              </a:lnSpc>
              <a:spcBef>
                <a:spcPts val="0"/>
              </a:spcBef>
              <a:spcAft>
                <a:spcPts val="0"/>
              </a:spcAft>
              <a:buClr>
                <a:srgbClr val="231F20"/>
              </a:buClr>
              <a:buSzPts val="2200"/>
            </a:pPr>
            <a:r>
              <a:rPr lang="pl-PL" sz="16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Patent Office of </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Republic of Poland</a:t>
            </a:r>
            <a:r>
              <a:rPr lang="pl-PL"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br>
              <a:rPr lang="pl-PL"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br>
            <a:endParaRPr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lnSpc>
                <a:spcPct val="115000"/>
              </a:lnSpc>
              <a:spcBef>
                <a:spcPts val="0"/>
              </a:spcBef>
              <a:spcAft>
                <a:spcPts val="0"/>
              </a:spcAft>
              <a:buClr>
                <a:srgbClr val="FF0000"/>
              </a:buClr>
              <a:buSzPts val="2200"/>
              <a:buFont typeface="Wingdings" panose="05000000000000000000" pitchFamily="2" charset="2"/>
              <a:buChar char="§"/>
            </a:pP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Submits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request</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to the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Patent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Office </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15000"/>
              </a:lnSpc>
              <a:spcBef>
                <a:spcPts val="0"/>
              </a:spcBef>
              <a:spcAft>
                <a:spcPts val="0"/>
              </a:spcAft>
              <a:buClr>
                <a:srgbClr val="231F2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of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Republic of Poland for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entry</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on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official</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15000"/>
              </a:lnSpc>
              <a:spcBef>
                <a:spcPts val="0"/>
              </a:spcBef>
              <a:spcAft>
                <a:spcPts val="0"/>
              </a:spcAft>
              <a:buClr>
                <a:srgbClr val="231F2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list of Patent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Attorneys</a:t>
            </a:r>
            <a:r>
              <a:rPr lang="pl-PL" sz="18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endParaRPr lang="pl-PL" sz="18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15000"/>
              </a:lnSpc>
              <a:spcBef>
                <a:spcPts val="0"/>
              </a:spcBef>
              <a:spcAft>
                <a:spcPts val="0"/>
              </a:spcAft>
              <a:buClr>
                <a:srgbClr val="231F20"/>
              </a:buClr>
              <a:buSzPts val="2200"/>
            </a:pPr>
            <a:endParaRPr lang="pl-PL" sz="16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15000"/>
              </a:lnSpc>
              <a:spcBef>
                <a:spcPts val="0"/>
              </a:spcBef>
              <a:spcAft>
                <a:spcPts val="0"/>
              </a:spcAft>
              <a:buClr>
                <a:srgbClr val="231F20"/>
              </a:buClr>
              <a:buSzPts val="2200"/>
            </a:pPr>
            <a:r>
              <a:rPr lang="pl-PL"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Within</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6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months</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from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taking</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the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qualifying</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exam</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p>
          <a:p>
            <a:pPr marL="88900" lvl="0" algn="l" rtl="0">
              <a:lnSpc>
                <a:spcPct val="115000"/>
              </a:lnSpc>
              <a:spcBef>
                <a:spcPts val="0"/>
              </a:spcBef>
              <a:spcAft>
                <a:spcPts val="0"/>
              </a:spcAft>
              <a:buClr>
                <a:srgbClr val="231F20"/>
              </a:buClr>
              <a:buSzPts val="2200"/>
            </a:pP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f</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this</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deadline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is</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missed</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the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qualifying</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exam</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must</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be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retaken</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r>
              <a:rPr lang="pl-PL" sz="16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a:rPr>
              <a:t>	</a:t>
            </a:r>
            <a:endParaRPr sz="1600" dirty="0">
              <a:latin typeface="Lato Medium" panose="020F0502020204030203" pitchFamily="34" charset="0"/>
              <a:ea typeface="Lato Medium" panose="020F0502020204030203" pitchFamily="34" charset="0"/>
              <a:cs typeface="Lato Medium" panose="020F0502020204030203" pitchFamily="34" charset="0"/>
              <a:sym typeface="Calibri"/>
            </a:endParaRPr>
          </a:p>
        </p:txBody>
      </p:sp>
      <p:pic>
        <p:nvPicPr>
          <p:cNvPr id="10"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16109" y="1080558"/>
            <a:ext cx="6483349" cy="4322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15"/>
        <p:cNvGrpSpPr/>
        <p:nvPr/>
      </p:nvGrpSpPr>
      <p:grpSpPr>
        <a:xfrm>
          <a:off x="0" y="0"/>
          <a:ext cx="0" cy="0"/>
          <a:chOff x="0" y="0"/>
          <a:chExt cx="0" cy="0"/>
        </a:xfrm>
      </p:grpSpPr>
      <p:sp>
        <p:nvSpPr>
          <p:cNvPr id="218" name="Google Shape;218;p13"/>
          <p:cNvSpPr/>
          <p:nvPr/>
        </p:nvSpPr>
        <p:spPr>
          <a:xfrm rot="-5400000">
            <a:off x="5116468" y="-571735"/>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BFBFB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19" name="Google Shape;219;p13"/>
          <p:cNvSpPr/>
          <p:nvPr/>
        </p:nvSpPr>
        <p:spPr>
          <a:xfrm>
            <a:off x="10269000" y="5512450"/>
            <a:ext cx="329227" cy="528954"/>
          </a:xfrm>
          <a:custGeom>
            <a:avLst/>
            <a:gdLst/>
            <a:ahLst/>
            <a:cxnLst/>
            <a:rect l="l" t="t" r="r" b="b"/>
            <a:pathLst>
              <a:path w="176529" h="528954" extrusionOk="0">
                <a:moveTo>
                  <a:pt x="176123" y="0"/>
                </a:moveTo>
                <a:lnTo>
                  <a:pt x="0" y="176123"/>
                </a:lnTo>
                <a:lnTo>
                  <a:pt x="0" y="528358"/>
                </a:lnTo>
                <a:lnTo>
                  <a:pt x="176123" y="352234"/>
                </a:lnTo>
                <a:lnTo>
                  <a:pt x="176123" y="0"/>
                </a:lnTo>
                <a:close/>
              </a:path>
            </a:pathLst>
          </a:custGeom>
          <a:solidFill>
            <a:srgbClr val="ED1C24"/>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20" name="Google Shape;220;p13"/>
          <p:cNvSpPr txBox="1">
            <a:spLocks noGrp="1"/>
          </p:cNvSpPr>
          <p:nvPr>
            <p:ph type="title"/>
          </p:nvPr>
        </p:nvSpPr>
        <p:spPr>
          <a:xfrm>
            <a:off x="868199" y="1840318"/>
            <a:ext cx="9949500" cy="1600438"/>
          </a:xfrm>
          <a:prstGeom prst="rect">
            <a:avLst/>
          </a:prstGeom>
          <a:noFill/>
          <a:ln>
            <a:noFill/>
          </a:ln>
        </p:spPr>
        <p:txBody>
          <a:bodyPr spcFirstLastPara="1" wrap="square" lIns="0" tIns="0" rIns="0" bIns="0" anchor="t" anchorCtr="0">
            <a:spAutoFit/>
          </a:bodyPr>
          <a:lstStyle/>
          <a:p>
            <a:pPr marL="0" lvl="0" indent="0" rtl="0">
              <a:spcBef>
                <a:spcPts val="0"/>
              </a:spcBef>
              <a:spcAft>
                <a:spcPts val="0"/>
              </a:spcAft>
              <a:buNone/>
            </a:pPr>
            <a:r>
              <a:rPr lang="pl-PL" b="1" dirty="0">
                <a:latin typeface="Lato Black" panose="020F0502020204030203" pitchFamily="34" charset="0"/>
                <a:ea typeface="Lato Black" panose="020F0502020204030203" pitchFamily="34" charset="0"/>
                <a:cs typeface="Lato Black" panose="020F0502020204030203" pitchFamily="34" charset="0"/>
              </a:rPr>
              <a:t>Patent </a:t>
            </a:r>
            <a:r>
              <a:rPr lang="pl-PL" b="1" dirty="0" err="1">
                <a:latin typeface="Lato Black" panose="020F0502020204030203" pitchFamily="34" charset="0"/>
                <a:ea typeface="Lato Black" panose="020F0502020204030203" pitchFamily="34" charset="0"/>
                <a:cs typeface="Lato Black" panose="020F0502020204030203" pitchFamily="34" charset="0"/>
              </a:rPr>
              <a:t>Attorney</a:t>
            </a:r>
            <a:r>
              <a:rPr lang="pl-PL" b="1" dirty="0">
                <a:latin typeface="Lato Black" panose="020F0502020204030203" pitchFamily="34" charset="0"/>
                <a:ea typeface="Lato Black" panose="020F0502020204030203" pitchFamily="34" charset="0"/>
                <a:cs typeface="Lato Black" panose="020F0502020204030203" pitchFamily="34" charset="0"/>
              </a:rPr>
              <a:t> </a:t>
            </a:r>
            <a:r>
              <a:rPr lang="pl-PL" b="1" dirty="0" err="1">
                <a:latin typeface="Lato Black" panose="020F0502020204030203" pitchFamily="34" charset="0"/>
                <a:ea typeface="Lato Black" panose="020F0502020204030203" pitchFamily="34" charset="0"/>
                <a:cs typeface="Lato Black" panose="020F0502020204030203" pitchFamily="34" charset="0"/>
              </a:rPr>
              <a:t>Certificate</a:t>
            </a:r>
            <a:r>
              <a:rPr lang="pl-PL" b="1" dirty="0">
                <a:latin typeface="Lato Black" panose="020F0502020204030203" pitchFamily="34" charset="0"/>
                <a:ea typeface="Lato Black" panose="020F0502020204030203" pitchFamily="34" charset="0"/>
                <a:cs typeface="Lato Black" panose="020F0502020204030203" pitchFamily="34" charset="0"/>
              </a:rPr>
              <a:t> </a:t>
            </a:r>
            <a:r>
              <a:rPr lang="pl-PL" b="1" dirty="0" smtClean="0">
                <a:latin typeface="Lato Black" panose="020F0502020204030203" pitchFamily="34" charset="0"/>
                <a:ea typeface="Lato Black" panose="020F0502020204030203" pitchFamily="34" charset="0"/>
                <a:cs typeface="Lato Black" panose="020F0502020204030203" pitchFamily="34" charset="0"/>
              </a:rPr>
              <a:t/>
            </a:r>
            <a:br>
              <a:rPr lang="pl-PL" b="1" dirty="0" smtClean="0">
                <a:latin typeface="Lato Black" panose="020F0502020204030203" pitchFamily="34" charset="0"/>
                <a:ea typeface="Lato Black" panose="020F0502020204030203" pitchFamily="34" charset="0"/>
                <a:cs typeface="Lato Black" panose="020F0502020204030203" pitchFamily="34" charset="0"/>
              </a:rPr>
            </a:br>
            <a:r>
              <a:rPr lang="pl-PL" b="1" dirty="0" err="1" smtClean="0">
                <a:latin typeface="Lato Black" panose="020F0502020204030203" pitchFamily="34" charset="0"/>
                <a:ea typeface="Lato Black" panose="020F0502020204030203" pitchFamily="34" charset="0"/>
                <a:cs typeface="Lato Black" panose="020F0502020204030203" pitchFamily="34" charset="0"/>
              </a:rPr>
              <a:t>obtained</a:t>
            </a:r>
            <a:r>
              <a:rPr lang="pl-PL" b="1" dirty="0" smtClean="0">
                <a:latin typeface="Lato Black" panose="020F0502020204030203" pitchFamily="34" charset="0"/>
                <a:ea typeface="Lato Black" panose="020F0502020204030203" pitchFamily="34" charset="0"/>
                <a:cs typeface="Lato Black" panose="020F0502020204030203" pitchFamily="34" charset="0"/>
              </a:rPr>
              <a:t> </a:t>
            </a:r>
            <a:r>
              <a:rPr lang="pl-PL" b="1" dirty="0">
                <a:latin typeface="Lato Black" panose="020F0502020204030203" pitchFamily="34" charset="0"/>
                <a:ea typeface="Lato Black" panose="020F0502020204030203" pitchFamily="34" charset="0"/>
                <a:cs typeface="Lato Black" panose="020F0502020204030203" pitchFamily="34" charset="0"/>
              </a:rPr>
              <a:t>in </a:t>
            </a:r>
            <a:r>
              <a:rPr lang="pl-PL" b="1" dirty="0" smtClean="0">
                <a:latin typeface="Lato Black" panose="020F0502020204030203" pitchFamily="34" charset="0"/>
                <a:ea typeface="Lato Black" panose="020F0502020204030203" pitchFamily="34" charset="0"/>
                <a:cs typeface="Lato Black" panose="020F0502020204030203" pitchFamily="34" charset="0"/>
              </a:rPr>
              <a:t>Poland</a:t>
            </a:r>
            <a:r>
              <a:rPr lang="pl-PL" dirty="0">
                <a:latin typeface="Lato Light"/>
                <a:ea typeface="Lato Light"/>
                <a:cs typeface="Lato Light"/>
                <a:sym typeface="Lato Light"/>
              </a:rPr>
              <a:t/>
            </a:r>
            <a:br>
              <a:rPr lang="pl-PL" dirty="0">
                <a:latin typeface="Lato Light"/>
                <a:ea typeface="Lato Light"/>
                <a:cs typeface="Lato Light"/>
                <a:sym typeface="Lato Light"/>
              </a:rPr>
            </a:br>
            <a:r>
              <a:rPr lang="pl-PL" sz="2400" dirty="0"/>
              <a:t/>
            </a:r>
            <a:br>
              <a:rPr lang="pl-PL" sz="2400" dirty="0"/>
            </a:br>
            <a:r>
              <a:rPr lang="pl-PL" sz="2400" dirty="0"/>
              <a:t> </a:t>
            </a:r>
            <a:endParaRPr sz="2400" dirty="0"/>
          </a:p>
        </p:txBody>
      </p:sp>
      <p:sp>
        <p:nvSpPr>
          <p:cNvPr id="221" name="Google Shape;221;p13"/>
          <p:cNvSpPr txBox="1">
            <a:spLocks noGrp="1"/>
          </p:cNvSpPr>
          <p:nvPr>
            <p:ph type="sldNum" idx="12"/>
          </p:nvPr>
        </p:nvSpPr>
        <p:spPr>
          <a:xfrm>
            <a:off x="10267402" y="5679325"/>
            <a:ext cx="329100" cy="215400"/>
          </a:xfrm>
          <a:prstGeom prst="rect">
            <a:avLst/>
          </a:prstGeom>
          <a:noFill/>
          <a:ln>
            <a:noFill/>
          </a:ln>
        </p:spPr>
        <p:txBody>
          <a:bodyPr spcFirstLastPara="1" wrap="square" lIns="0" tIns="0" rIns="0" bIns="0" anchor="t" anchorCtr="0">
            <a:spAutoFit/>
          </a:bodyPr>
          <a:lstStyle/>
          <a:p>
            <a:pPr marL="38100" lvl="0" indent="0" algn="l" rtl="0">
              <a:lnSpc>
                <a:spcPct val="107500"/>
              </a:lnSpc>
              <a:spcBef>
                <a:spcPts val="0"/>
              </a:spcBef>
              <a:spcAft>
                <a:spcPts val="0"/>
              </a:spcAft>
              <a:buNone/>
            </a:pPr>
            <a:r>
              <a:rPr lang="pl-PL"/>
              <a:t>12</a:t>
            </a:r>
            <a:endParaRPr/>
          </a:p>
        </p:txBody>
      </p:sp>
      <p:sp>
        <p:nvSpPr>
          <p:cNvPr id="222" name="Google Shape;222;p13"/>
          <p:cNvSpPr txBox="1"/>
          <p:nvPr/>
        </p:nvSpPr>
        <p:spPr>
          <a:xfrm>
            <a:off x="732200" y="3056925"/>
            <a:ext cx="8226900" cy="1846629"/>
          </a:xfrm>
          <a:prstGeom prst="rect">
            <a:avLst/>
          </a:prstGeom>
          <a:noFill/>
          <a:ln>
            <a:noFill/>
          </a:ln>
        </p:spPr>
        <p:txBody>
          <a:bodyPr spcFirstLastPara="1" wrap="square" lIns="91425" tIns="91425" rIns="91425" bIns="91425" anchor="t" anchorCtr="0">
            <a:spAutoFit/>
          </a:bodyPr>
          <a:lstStyle/>
          <a:p>
            <a:pPr marL="374650" lvl="0" indent="-285750" algn="l" rtl="0">
              <a:lnSpc>
                <a:spcPct val="150000"/>
              </a:lnSpc>
              <a:spcBef>
                <a:spcPts val="0"/>
              </a:spcBef>
              <a:spcAft>
                <a:spcPts val="0"/>
              </a:spcAft>
              <a:buClr>
                <a:srgbClr val="FF0000"/>
              </a:buClr>
              <a:buSzPts val="2200"/>
              <a:buFont typeface="Wingdings" panose="05000000000000000000" pitchFamily="2" charset="2"/>
              <a:buChar char="§"/>
            </a:pP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uthorizes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to be a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professional</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representative</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p>
          <a:p>
            <a:pPr marL="88900" lvl="0" algn="l" rtl="0">
              <a:lnSpc>
                <a:spcPct val="150000"/>
              </a:lnSpc>
              <a:spcBef>
                <a:spcPts val="0"/>
              </a:spcBef>
              <a:spcAft>
                <a:spcPts val="0"/>
              </a:spcAft>
              <a:buClr>
                <a:srgbClr val="FF000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in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field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of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Industrial</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Property</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Rights</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specified</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50000"/>
              </a:lnSpc>
              <a:spcBef>
                <a:spcPts val="0"/>
              </a:spcBef>
              <a:spcAft>
                <a:spcPts val="0"/>
              </a:spcAft>
              <a:buClr>
                <a:srgbClr val="FF000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in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Act</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of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30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June</a:t>
            </a:r>
            <a:r>
              <a:rPr lang="pl-PL" sz="180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2000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Industrial</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Property</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Law </a:t>
            </a:r>
          </a:p>
          <a:p>
            <a:pPr marL="88900" lvl="0" algn="l" rtl="0">
              <a:lnSpc>
                <a:spcPct val="150000"/>
              </a:lnSpc>
              <a:spcBef>
                <a:spcPts val="0"/>
              </a:spcBef>
              <a:spcAft>
                <a:spcPts val="0"/>
              </a:spcAft>
              <a:buClr>
                <a:srgbClr val="FF000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endParaRPr sz="1800" dirty="0">
              <a:latin typeface="Lato Medium" panose="020F0502020204030203" pitchFamily="34" charset="0"/>
              <a:ea typeface="Lato Medium" panose="020F0502020204030203" pitchFamily="34" charset="0"/>
              <a:cs typeface="Lato Medium" panose="020F0502020204030203" pitchFamily="34" charset="0"/>
              <a:sym typeface="Calibri"/>
            </a:endParaRPr>
          </a:p>
        </p:txBody>
      </p:sp>
      <p:pic>
        <p:nvPicPr>
          <p:cNvPr id="10"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8801" y="-2"/>
            <a:ext cx="4610100" cy="6483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242" name="Google Shape;242;p15"/>
          <p:cNvSpPr/>
          <p:nvPr/>
        </p:nvSpPr>
        <p:spPr>
          <a:xfrm>
            <a:off x="4859" y="4223833"/>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43" name="Google Shape;243;p15"/>
          <p:cNvSpPr/>
          <p:nvPr/>
        </p:nvSpPr>
        <p:spPr>
          <a:xfrm rot="-5400000">
            <a:off x="10365744" y="-581375"/>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BFBFB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45" name="Google Shape;245;p15"/>
          <p:cNvSpPr txBox="1">
            <a:spLocks noGrp="1"/>
          </p:cNvSpPr>
          <p:nvPr>
            <p:ph type="title"/>
          </p:nvPr>
        </p:nvSpPr>
        <p:spPr>
          <a:xfrm>
            <a:off x="927700" y="1197093"/>
            <a:ext cx="6277624" cy="861774"/>
          </a:xfrm>
          <a:prstGeom prst="rect">
            <a:avLst/>
          </a:prstGeom>
          <a:noFill/>
          <a:ln>
            <a:noFill/>
          </a:ln>
        </p:spPr>
        <p:txBody>
          <a:bodyPr spcFirstLastPara="1" wrap="square" lIns="0" tIns="0" rIns="0" bIns="0" anchor="t" anchorCtr="0">
            <a:spAutoFit/>
          </a:bodyPr>
          <a:lstStyle/>
          <a:p>
            <a:pPr lvl="0"/>
            <a:r>
              <a:rPr lang="pl-PL" dirty="0" smtClean="0">
                <a:latin typeface="Lato Black" panose="020F0502020204030203" pitchFamily="34" charset="0"/>
                <a:ea typeface="Lato Black" panose="020F0502020204030203" pitchFamily="34" charset="0"/>
                <a:cs typeface="Lato Black" panose="020F0502020204030203" pitchFamily="34" charset="0"/>
                <a:sym typeface="Lato Light"/>
              </a:rPr>
              <a:t/>
            </a:r>
            <a:br>
              <a:rPr lang="pl-PL" dirty="0" smtClean="0">
                <a:latin typeface="Lato Black" panose="020F0502020204030203" pitchFamily="34" charset="0"/>
                <a:ea typeface="Lato Black" panose="020F0502020204030203" pitchFamily="34" charset="0"/>
                <a:cs typeface="Lato Black" panose="020F0502020204030203" pitchFamily="34" charset="0"/>
                <a:sym typeface="Lato Light"/>
              </a:rPr>
            </a:br>
            <a:endParaRPr dirty="0">
              <a:latin typeface="Lato Black" panose="020F0502020204030203" pitchFamily="34" charset="0"/>
              <a:ea typeface="Lato Black" panose="020F0502020204030203" pitchFamily="34" charset="0"/>
              <a:cs typeface="Lato Black" panose="020F0502020204030203" pitchFamily="34" charset="0"/>
            </a:endParaRPr>
          </a:p>
        </p:txBody>
      </p:sp>
      <p:sp>
        <p:nvSpPr>
          <p:cNvPr id="247" name="Google Shape;247;p15"/>
          <p:cNvSpPr txBox="1"/>
          <p:nvPr/>
        </p:nvSpPr>
        <p:spPr>
          <a:xfrm>
            <a:off x="2713075" y="4850575"/>
            <a:ext cx="881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Calibri"/>
              <a:ea typeface="Calibri"/>
              <a:cs typeface="Calibri"/>
              <a:sym typeface="Calibri"/>
            </a:endParaRPr>
          </a:p>
        </p:txBody>
      </p:sp>
      <p:pic>
        <p:nvPicPr>
          <p:cNvPr id="11"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9" name="Obraz 8"/>
          <p:cNvPicPr>
            <a:picLocks noChangeAspect="1"/>
          </p:cNvPicPr>
          <p:nvPr/>
        </p:nvPicPr>
        <p:blipFill rotWithShape="1">
          <a:blip r:embed="rId4">
            <a:extLst>
              <a:ext uri="{28A0092B-C50C-407E-A947-70E740481C1C}">
                <a14:useLocalDpi xmlns:a14="http://schemas.microsoft.com/office/drawing/2010/main" val="0"/>
              </a:ext>
            </a:extLst>
          </a:blip>
          <a:srcRect l="20658" b="34118"/>
          <a:stretch/>
        </p:blipFill>
        <p:spPr>
          <a:xfrm>
            <a:off x="6007100" y="-31750"/>
            <a:ext cx="5511800" cy="6432550"/>
          </a:xfrm>
          <a:prstGeom prst="rect">
            <a:avLst/>
          </a:prstGeom>
        </p:spPr>
      </p:pic>
      <p:sp>
        <p:nvSpPr>
          <p:cNvPr id="2" name="Prostokąt 1"/>
          <p:cNvSpPr/>
          <p:nvPr/>
        </p:nvSpPr>
        <p:spPr>
          <a:xfrm>
            <a:off x="715993" y="2872343"/>
            <a:ext cx="5291108" cy="4201150"/>
          </a:xfrm>
          <a:prstGeom prst="rect">
            <a:avLst/>
          </a:prstGeom>
        </p:spPr>
        <p:txBody>
          <a:bodyPr wrap="square">
            <a:spAutoFit/>
          </a:bodyPr>
          <a:lstStyle/>
          <a:p>
            <a:pPr marL="431800" lvl="0" indent="-342900">
              <a:lnSpc>
                <a:spcPct val="150000"/>
              </a:lnSpc>
              <a:buClr>
                <a:srgbClr val="FF0000"/>
              </a:buClr>
              <a:buSzPts val="2200"/>
              <a:buFont typeface="Wingdings" panose="05000000000000000000" pitchFamily="2" charset="2"/>
              <a:buChar char="§"/>
            </a:pP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inventions</a:t>
            </a:r>
            <a:endParaRPr lang="pl-PL" sz="18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r>
              <a:rPr lang="pl-PL" sz="1800" b="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u</a:t>
            </a: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tility</a:t>
            </a:r>
            <a:r>
              <a:rPr lang="pl-PL" sz="18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models</a:t>
            </a:r>
            <a:endParaRPr lang="pl-PL" sz="18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r>
              <a:rPr lang="pl-PL" sz="1800" b="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trademarks</a:t>
            </a:r>
            <a:endParaRPr lang="pl-PL" sz="18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r>
              <a:rPr lang="pl-PL" sz="1800" b="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industrial</a:t>
            </a:r>
            <a:r>
              <a:rPr lang="pl-PL" sz="18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designs</a:t>
            </a:r>
            <a:endParaRPr lang="pl-PL" sz="18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r>
              <a:rPr lang="pl-PL" sz="1800" b="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g</a:t>
            </a: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eografical</a:t>
            </a:r>
            <a:r>
              <a:rPr lang="pl-PL" sz="18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indications</a:t>
            </a:r>
            <a:endParaRPr lang="pl-PL" sz="18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topographies</a:t>
            </a:r>
            <a:r>
              <a:rPr lang="pl-PL" sz="18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of </a:t>
            </a: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integrated</a:t>
            </a:r>
            <a:r>
              <a:rPr lang="pl-PL" sz="18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circuits</a:t>
            </a:r>
            <a:endParaRPr lang="pl-PL" sz="1800"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endParaRPr lang="pl-PL"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endParaRPr lang="pl-PL"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endParaRPr lang="pl-PL" b="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nSpc>
                <a:spcPct val="150000"/>
              </a:lnSpc>
              <a:buClr>
                <a:srgbClr val="FF0000"/>
              </a:buClr>
              <a:buSzPts val="2200"/>
              <a:buFont typeface="Wingdings" panose="05000000000000000000" pitchFamily="2" charset="2"/>
              <a:buChar char="§"/>
            </a:pPr>
            <a:endParaRPr lang="pl-PL" b="1" dirty="0">
              <a:latin typeface="Lato Medium" panose="020F0502020204030203" pitchFamily="34" charset="0"/>
              <a:ea typeface="Lato Medium" panose="020F0502020204030203" pitchFamily="34" charset="0"/>
              <a:cs typeface="Lato Medium" panose="020F0502020204030203" pitchFamily="34" charset="0"/>
              <a:sym typeface="Calibri"/>
            </a:endParaRPr>
          </a:p>
          <a:p>
            <a:pPr marL="431800" lvl="0" indent="-342900">
              <a:lnSpc>
                <a:spcPct val="150000"/>
              </a:lnSpc>
              <a:buClr>
                <a:srgbClr val="FF0000"/>
              </a:buClr>
              <a:buSzPts val="2200"/>
              <a:buFont typeface="Wingdings" panose="05000000000000000000" pitchFamily="2" charset="2"/>
              <a:buChar char="§"/>
            </a:pPr>
            <a:endParaRPr lang="pl-PL" b="1" dirty="0">
              <a:latin typeface="Lato Medium" panose="020F0502020204030203" pitchFamily="34" charset="0"/>
              <a:ea typeface="Lato Medium" panose="020F0502020204030203" pitchFamily="34" charset="0"/>
              <a:cs typeface="Lato Medium" panose="020F0502020204030203"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242" name="Google Shape;242;p15"/>
          <p:cNvSpPr/>
          <p:nvPr/>
        </p:nvSpPr>
        <p:spPr>
          <a:xfrm>
            <a:off x="4859" y="4223833"/>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43" name="Google Shape;243;p15"/>
          <p:cNvSpPr/>
          <p:nvPr/>
        </p:nvSpPr>
        <p:spPr>
          <a:xfrm rot="-5400000">
            <a:off x="10365744" y="-581375"/>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BFBFB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45" name="Google Shape;245;p15"/>
          <p:cNvSpPr txBox="1">
            <a:spLocks noGrp="1"/>
          </p:cNvSpPr>
          <p:nvPr>
            <p:ph type="title"/>
          </p:nvPr>
        </p:nvSpPr>
        <p:spPr>
          <a:xfrm>
            <a:off x="927700" y="1197093"/>
            <a:ext cx="6277624" cy="3016210"/>
          </a:xfrm>
          <a:prstGeom prst="rect">
            <a:avLst/>
          </a:prstGeom>
          <a:noFill/>
          <a:ln>
            <a:noFill/>
          </a:ln>
        </p:spPr>
        <p:txBody>
          <a:bodyPr spcFirstLastPara="1" wrap="square" lIns="0" tIns="0" rIns="0" bIns="0" anchor="t" anchorCtr="0">
            <a:spAutoFit/>
          </a:bodyPr>
          <a:lstStyle/>
          <a:p>
            <a:pPr lvl="0"/>
            <a:r>
              <a:rPr lang="pl-PL" b="1" dirty="0"/>
              <a:t/>
            </a:r>
            <a:br>
              <a:rPr lang="pl-PL" b="1" dirty="0"/>
            </a:br>
            <a:r>
              <a:rPr lang="pl-PL" dirty="0" err="1">
                <a:latin typeface="Lato Black" panose="020F0502020204030203" pitchFamily="34" charset="0"/>
                <a:ea typeface="Lato Black" panose="020F0502020204030203" pitchFamily="34" charset="0"/>
                <a:cs typeface="Lato Black" panose="020F0502020204030203" pitchFamily="34" charset="0"/>
              </a:rPr>
              <a:t>Allows</a:t>
            </a:r>
            <a:r>
              <a:rPr lang="pl-PL" dirty="0">
                <a:latin typeface="Lato Black" panose="020F0502020204030203" pitchFamily="34" charset="0"/>
                <a:ea typeface="Lato Black" panose="020F0502020204030203" pitchFamily="34" charset="0"/>
                <a:cs typeface="Lato Black" panose="020F0502020204030203" pitchFamily="34" charset="0"/>
              </a:rPr>
              <a:t> to </a:t>
            </a:r>
            <a:r>
              <a:rPr lang="pl-PL" dirty="0" err="1">
                <a:latin typeface="Lato Black" panose="020F0502020204030203" pitchFamily="34" charset="0"/>
                <a:ea typeface="Lato Black" panose="020F0502020204030203" pitchFamily="34" charset="0"/>
                <a:cs typeface="Lato Black" panose="020F0502020204030203" pitchFamily="34" charset="0"/>
              </a:rPr>
              <a:t>submit</a:t>
            </a:r>
            <a:r>
              <a:rPr lang="pl-PL" dirty="0">
                <a:latin typeface="Lato Black" panose="020F0502020204030203" pitchFamily="34" charset="0"/>
                <a:ea typeface="Lato Black" panose="020F0502020204030203" pitchFamily="34" charset="0"/>
                <a:cs typeface="Lato Black" panose="020F0502020204030203" pitchFamily="34" charset="0"/>
              </a:rPr>
              <a:t> </a:t>
            </a:r>
            <a:r>
              <a:rPr lang="pl-PL" dirty="0" err="1" smtClean="0">
                <a:latin typeface="Lato Black" panose="020F0502020204030203" pitchFamily="34" charset="0"/>
                <a:ea typeface="Lato Black" panose="020F0502020204030203" pitchFamily="34" charset="0"/>
                <a:cs typeface="Lato Black" panose="020F0502020204030203" pitchFamily="34" charset="0"/>
              </a:rPr>
              <a:t>an</a:t>
            </a:r>
            <a:r>
              <a:rPr lang="pl-PL" dirty="0" smtClean="0">
                <a:latin typeface="Lato Black" panose="020F0502020204030203" pitchFamily="34" charset="0"/>
                <a:ea typeface="Lato Black" panose="020F0502020204030203" pitchFamily="34" charset="0"/>
                <a:cs typeface="Lato Black" panose="020F0502020204030203" pitchFamily="34" charset="0"/>
              </a:rPr>
              <a:t> </a:t>
            </a:r>
            <a:r>
              <a:rPr lang="pl-PL" dirty="0" err="1" smtClean="0">
                <a:latin typeface="Lato Black" panose="020F0502020204030203" pitchFamily="34" charset="0"/>
                <a:ea typeface="Lato Black" panose="020F0502020204030203" pitchFamily="34" charset="0"/>
                <a:cs typeface="Lato Black" panose="020F0502020204030203" pitchFamily="34" charset="0"/>
              </a:rPr>
              <a:t>application</a:t>
            </a:r>
            <a:r>
              <a:rPr lang="pl-PL" dirty="0" smtClean="0">
                <a:latin typeface="Lato Black" panose="020F0502020204030203" pitchFamily="34" charset="0"/>
                <a:ea typeface="Lato Black" panose="020F0502020204030203" pitchFamily="34" charset="0"/>
                <a:cs typeface="Lato Black" panose="020F0502020204030203" pitchFamily="34" charset="0"/>
              </a:rPr>
              <a:t> to </a:t>
            </a:r>
            <a:r>
              <a:rPr lang="pl-PL" dirty="0">
                <a:latin typeface="Lato Black" panose="020F0502020204030203" pitchFamily="34" charset="0"/>
                <a:ea typeface="Lato Black" panose="020F0502020204030203" pitchFamily="34" charset="0"/>
                <a:cs typeface="Lato Black" panose="020F0502020204030203" pitchFamily="34" charset="0"/>
              </a:rPr>
              <a:t>the </a:t>
            </a:r>
            <a:r>
              <a:rPr lang="pl-PL" dirty="0" smtClean="0">
                <a:latin typeface="Lato Black" panose="020F0502020204030203" pitchFamily="34" charset="0"/>
                <a:ea typeface="Lato Black" panose="020F0502020204030203" pitchFamily="34" charset="0"/>
                <a:cs typeface="Lato Black" panose="020F0502020204030203" pitchFamily="34" charset="0"/>
              </a:rPr>
              <a:t>European Union </a:t>
            </a:r>
            <a:r>
              <a:rPr lang="pl-PL" dirty="0" err="1">
                <a:latin typeface="Lato Black" panose="020F0502020204030203" pitchFamily="34" charset="0"/>
                <a:ea typeface="Lato Black" panose="020F0502020204030203" pitchFamily="34" charset="0"/>
                <a:cs typeface="Lato Black" panose="020F0502020204030203" pitchFamily="34" charset="0"/>
              </a:rPr>
              <a:t>Intellectual</a:t>
            </a:r>
            <a:r>
              <a:rPr lang="pl-PL" dirty="0">
                <a:latin typeface="Lato Black" panose="020F0502020204030203" pitchFamily="34" charset="0"/>
                <a:ea typeface="Lato Black" panose="020F0502020204030203" pitchFamily="34" charset="0"/>
                <a:cs typeface="Lato Black" panose="020F0502020204030203" pitchFamily="34" charset="0"/>
              </a:rPr>
              <a:t> </a:t>
            </a:r>
            <a:r>
              <a:rPr lang="pl-PL" dirty="0" err="1">
                <a:latin typeface="Lato Black" panose="020F0502020204030203" pitchFamily="34" charset="0"/>
                <a:ea typeface="Lato Black" panose="020F0502020204030203" pitchFamily="34" charset="0"/>
                <a:cs typeface="Lato Black" panose="020F0502020204030203" pitchFamily="34" charset="0"/>
              </a:rPr>
              <a:t>Property</a:t>
            </a:r>
            <a:r>
              <a:rPr lang="pl-PL" dirty="0">
                <a:latin typeface="Lato Black" panose="020F0502020204030203" pitchFamily="34" charset="0"/>
                <a:ea typeface="Lato Black" panose="020F0502020204030203" pitchFamily="34" charset="0"/>
                <a:cs typeface="Lato Black" panose="020F0502020204030203" pitchFamily="34" charset="0"/>
              </a:rPr>
              <a:t> Office </a:t>
            </a:r>
            <a:r>
              <a:rPr lang="pl-PL" dirty="0" smtClean="0">
                <a:latin typeface="Lato Black" panose="020F0502020204030203" pitchFamily="34" charset="0"/>
                <a:ea typeface="Lato Black" panose="020F0502020204030203" pitchFamily="34" charset="0"/>
                <a:cs typeface="Lato Black" panose="020F0502020204030203" pitchFamily="34" charset="0"/>
              </a:rPr>
              <a:t>(</a:t>
            </a:r>
            <a:r>
              <a:rPr lang="pl-PL" dirty="0">
                <a:latin typeface="Lato Black" panose="020F0502020204030203" pitchFamily="34" charset="0"/>
                <a:ea typeface="Lato Black" panose="020F0502020204030203" pitchFamily="34" charset="0"/>
                <a:cs typeface="Lato Black" panose="020F0502020204030203" pitchFamily="34" charset="0"/>
              </a:rPr>
              <a:t>EUIPO) in Alicante for </a:t>
            </a:r>
            <a:r>
              <a:rPr lang="pl-PL" dirty="0" err="1" smtClean="0">
                <a:latin typeface="Lato Black" panose="020F0502020204030203" pitchFamily="34" charset="0"/>
                <a:ea typeface="Lato Black" panose="020F0502020204030203" pitchFamily="34" charset="0"/>
                <a:cs typeface="Lato Black" panose="020F0502020204030203" pitchFamily="34" charset="0"/>
              </a:rPr>
              <a:t>entry</a:t>
            </a:r>
            <a:r>
              <a:rPr lang="pl-PL" dirty="0" smtClean="0">
                <a:latin typeface="Lato Black" panose="020F0502020204030203" pitchFamily="34" charset="0"/>
                <a:ea typeface="Lato Black" panose="020F0502020204030203" pitchFamily="34" charset="0"/>
                <a:cs typeface="Lato Black" panose="020F0502020204030203" pitchFamily="34" charset="0"/>
              </a:rPr>
              <a:t> on </a:t>
            </a:r>
            <a:r>
              <a:rPr lang="pl-PL" dirty="0">
                <a:latin typeface="Lato Black" panose="020F0502020204030203" pitchFamily="34" charset="0"/>
                <a:ea typeface="Lato Black" panose="020F0502020204030203" pitchFamily="34" charset="0"/>
                <a:cs typeface="Lato Black" panose="020F0502020204030203" pitchFamily="34" charset="0"/>
              </a:rPr>
              <a:t>the </a:t>
            </a:r>
            <a:r>
              <a:rPr lang="pl-PL" dirty="0" smtClean="0">
                <a:latin typeface="Lato Black" panose="020F0502020204030203" pitchFamily="34" charset="0"/>
                <a:ea typeface="Lato Black" panose="020F0502020204030203" pitchFamily="34" charset="0"/>
                <a:cs typeface="Lato Black" panose="020F0502020204030203" pitchFamily="34" charset="0"/>
              </a:rPr>
              <a:t>list </a:t>
            </a:r>
            <a:r>
              <a:rPr lang="pl-PL" dirty="0">
                <a:latin typeface="Lato Black" panose="020F0502020204030203" pitchFamily="34" charset="0"/>
                <a:ea typeface="Lato Black" panose="020F0502020204030203" pitchFamily="34" charset="0"/>
                <a:cs typeface="Lato Black" panose="020F0502020204030203" pitchFamily="34" charset="0"/>
              </a:rPr>
              <a:t>of </a:t>
            </a:r>
            <a:r>
              <a:rPr lang="pl-PL" dirty="0" err="1" smtClean="0">
                <a:latin typeface="Lato Black" panose="020F0502020204030203" pitchFamily="34" charset="0"/>
                <a:ea typeface="Lato Black" panose="020F0502020204030203" pitchFamily="34" charset="0"/>
                <a:cs typeface="Lato Black" panose="020F0502020204030203" pitchFamily="34" charset="0"/>
              </a:rPr>
              <a:t>professional</a:t>
            </a:r>
            <a:r>
              <a:rPr lang="pl-PL" dirty="0" smtClean="0">
                <a:latin typeface="Lato Black" panose="020F0502020204030203" pitchFamily="34" charset="0"/>
                <a:ea typeface="Lato Black" panose="020F0502020204030203" pitchFamily="34" charset="0"/>
                <a:cs typeface="Lato Black" panose="020F0502020204030203" pitchFamily="34" charset="0"/>
              </a:rPr>
              <a:t> </a:t>
            </a:r>
            <a:r>
              <a:rPr lang="pl-PL" dirty="0" err="1" smtClean="0">
                <a:latin typeface="Lato Black" panose="020F0502020204030203" pitchFamily="34" charset="0"/>
                <a:ea typeface="Lato Black" panose="020F0502020204030203" pitchFamily="34" charset="0"/>
                <a:cs typeface="Lato Black" panose="020F0502020204030203" pitchFamily="34" charset="0"/>
              </a:rPr>
              <a:t>representatives</a:t>
            </a:r>
            <a:r>
              <a:rPr lang="pl-PL" dirty="0" smtClean="0">
                <a:latin typeface="Lato Black" panose="020F0502020204030203" pitchFamily="34" charset="0"/>
                <a:ea typeface="Lato Black" panose="020F0502020204030203" pitchFamily="34" charset="0"/>
                <a:cs typeface="Lato Black" panose="020F0502020204030203" pitchFamily="34" charset="0"/>
              </a:rPr>
              <a:t> </a:t>
            </a:r>
            <a:r>
              <a:rPr lang="pl-PL" dirty="0" err="1" smtClean="0">
                <a:latin typeface="Lato Black" panose="020F0502020204030203" pitchFamily="34" charset="0"/>
                <a:ea typeface="Lato Black" panose="020F0502020204030203" pitchFamily="34" charset="0"/>
                <a:cs typeface="Lato Black" panose="020F0502020204030203" pitchFamily="34" charset="0"/>
              </a:rPr>
              <a:t>before</a:t>
            </a:r>
            <a:r>
              <a:rPr lang="pl-PL" dirty="0" smtClean="0">
                <a:latin typeface="Lato Black" panose="020F0502020204030203" pitchFamily="34" charset="0"/>
                <a:ea typeface="Lato Black" panose="020F0502020204030203" pitchFamily="34" charset="0"/>
                <a:cs typeface="Lato Black" panose="020F0502020204030203" pitchFamily="34" charset="0"/>
              </a:rPr>
              <a:t> </a:t>
            </a:r>
            <a:r>
              <a:rPr lang="pl-PL" dirty="0">
                <a:latin typeface="Lato Black" panose="020F0502020204030203" pitchFamily="34" charset="0"/>
                <a:ea typeface="Lato Black" panose="020F0502020204030203" pitchFamily="34" charset="0"/>
                <a:cs typeface="Lato Black" panose="020F0502020204030203" pitchFamily="34" charset="0"/>
              </a:rPr>
              <a:t>the </a:t>
            </a:r>
            <a:r>
              <a:rPr lang="pl-PL" dirty="0" smtClean="0">
                <a:latin typeface="Lato Black" panose="020F0502020204030203" pitchFamily="34" charset="0"/>
                <a:ea typeface="Lato Black" panose="020F0502020204030203" pitchFamily="34" charset="0"/>
                <a:cs typeface="Lato Black" panose="020F0502020204030203" pitchFamily="34" charset="0"/>
              </a:rPr>
              <a:t>EUIPO</a:t>
            </a:r>
            <a:r>
              <a:rPr lang="pl-PL" dirty="0">
                <a:latin typeface="Lato Black" panose="020F0502020204030203" pitchFamily="34" charset="0"/>
                <a:ea typeface="Lato Black" panose="020F0502020204030203" pitchFamily="34" charset="0"/>
                <a:cs typeface="Lato Black" panose="020F0502020204030203" pitchFamily="34" charset="0"/>
                <a:sym typeface="Lato Light"/>
              </a:rPr>
              <a:t/>
            </a:r>
            <a:br>
              <a:rPr lang="pl-PL" dirty="0">
                <a:latin typeface="Lato Black" panose="020F0502020204030203" pitchFamily="34" charset="0"/>
                <a:ea typeface="Lato Black" panose="020F0502020204030203" pitchFamily="34" charset="0"/>
                <a:cs typeface="Lato Black" panose="020F0502020204030203" pitchFamily="34" charset="0"/>
                <a:sym typeface="Lato Light"/>
              </a:rPr>
            </a:br>
            <a:endParaRPr dirty="0">
              <a:latin typeface="Lato Black" panose="020F0502020204030203" pitchFamily="34" charset="0"/>
              <a:ea typeface="Lato Black" panose="020F0502020204030203" pitchFamily="34" charset="0"/>
              <a:cs typeface="Lato Black" panose="020F0502020204030203" pitchFamily="34" charset="0"/>
            </a:endParaRPr>
          </a:p>
        </p:txBody>
      </p:sp>
      <p:sp>
        <p:nvSpPr>
          <p:cNvPr id="247" name="Google Shape;247;p15"/>
          <p:cNvSpPr txBox="1"/>
          <p:nvPr/>
        </p:nvSpPr>
        <p:spPr>
          <a:xfrm>
            <a:off x="2713075" y="4850575"/>
            <a:ext cx="881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248" name="Google Shape;248;p15"/>
          <p:cNvSpPr txBox="1"/>
          <p:nvPr/>
        </p:nvSpPr>
        <p:spPr>
          <a:xfrm>
            <a:off x="927700" y="4388875"/>
            <a:ext cx="8526900" cy="1107965"/>
          </a:xfrm>
          <a:prstGeom prst="rect">
            <a:avLst/>
          </a:prstGeom>
          <a:noFill/>
          <a:ln>
            <a:noFill/>
          </a:ln>
        </p:spPr>
        <p:txBody>
          <a:bodyPr spcFirstLastPara="1" wrap="square" lIns="91425" tIns="91425" rIns="91425" bIns="91425" anchor="t" anchorCtr="0">
            <a:spAutoFit/>
          </a:bodyPr>
          <a:lstStyle/>
          <a:p>
            <a:pPr marL="431800" lvl="0" indent="-342900" algn="l" rtl="0">
              <a:lnSpc>
                <a:spcPct val="150000"/>
              </a:lnSpc>
              <a:spcBef>
                <a:spcPts val="0"/>
              </a:spcBef>
              <a:spcAft>
                <a:spcPts val="0"/>
              </a:spcAft>
              <a:buClr>
                <a:srgbClr val="FF0000"/>
              </a:buClr>
              <a:buSzPts val="2200"/>
              <a:buFont typeface="Wingdings" panose="05000000000000000000" pitchFamily="2" charset="2"/>
              <a:buChar char="§"/>
            </a:pPr>
            <a:r>
              <a:rPr lang="pl-PL" sz="20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trademarks</a:t>
            </a:r>
            <a:endParaRPr sz="20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gn="l" rtl="0">
              <a:lnSpc>
                <a:spcPct val="150000"/>
              </a:lnSpc>
              <a:spcBef>
                <a:spcPts val="0"/>
              </a:spcBef>
              <a:spcAft>
                <a:spcPts val="0"/>
              </a:spcAft>
              <a:buClr>
                <a:srgbClr val="FF0000"/>
              </a:buClr>
              <a:buSzPts val="2200"/>
              <a:buFont typeface="Wingdings" panose="05000000000000000000" pitchFamily="2" charset="2"/>
              <a:buChar char="§"/>
            </a:pPr>
            <a:r>
              <a:rPr lang="pl-PL" sz="2000" b="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industrial</a:t>
            </a:r>
            <a:r>
              <a:rPr lang="pl-PL" sz="2000" b="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2000" b="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designs</a:t>
            </a:r>
            <a:endParaRPr sz="2000" b="1" dirty="0">
              <a:latin typeface="Lato Medium" panose="020F0502020204030203" pitchFamily="34" charset="0"/>
              <a:ea typeface="Lato Medium" panose="020F0502020204030203" pitchFamily="34" charset="0"/>
              <a:cs typeface="Lato Medium" panose="020F0502020204030203" pitchFamily="34" charset="0"/>
              <a:sym typeface="Calibri"/>
            </a:endParaRPr>
          </a:p>
        </p:txBody>
      </p:sp>
      <p:pic>
        <p:nvPicPr>
          <p:cNvPr id="11"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323" y="0"/>
            <a:ext cx="4313577" cy="6483350"/>
          </a:xfrm>
          <a:prstGeom prst="rect">
            <a:avLst/>
          </a:prstGeom>
        </p:spPr>
      </p:pic>
    </p:spTree>
    <p:extLst>
      <p:ext uri="{BB962C8B-B14F-4D97-AF65-F5344CB8AC3E}">
        <p14:creationId xmlns:p14="http://schemas.microsoft.com/office/powerpoint/2010/main" val="27385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sp>
        <p:nvSpPr>
          <p:cNvPr id="254" name="Google Shape;254;p16"/>
          <p:cNvSpPr/>
          <p:nvPr/>
        </p:nvSpPr>
        <p:spPr>
          <a:xfrm>
            <a:off x="1153398" y="1943996"/>
            <a:ext cx="618490" cy="1854200"/>
          </a:xfrm>
          <a:custGeom>
            <a:avLst/>
            <a:gdLst/>
            <a:ahLst/>
            <a:cxnLst/>
            <a:rect l="l" t="t" r="r" b="b"/>
            <a:pathLst>
              <a:path w="618489" h="1854200" extrusionOk="0">
                <a:moveTo>
                  <a:pt x="0" y="0"/>
                </a:moveTo>
                <a:lnTo>
                  <a:pt x="0" y="1236002"/>
                </a:lnTo>
                <a:lnTo>
                  <a:pt x="618007" y="1853996"/>
                </a:lnTo>
                <a:lnTo>
                  <a:pt x="618007" y="617994"/>
                </a:lnTo>
                <a:lnTo>
                  <a:pt x="0"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55" name="Google Shape;255;p16"/>
          <p:cNvSpPr/>
          <p:nvPr/>
        </p:nvSpPr>
        <p:spPr>
          <a:xfrm>
            <a:off x="5470206" y="-1"/>
            <a:ext cx="254635" cy="612140"/>
          </a:xfrm>
          <a:custGeom>
            <a:avLst/>
            <a:gdLst/>
            <a:ahLst/>
            <a:cxnLst/>
            <a:rect l="l" t="t" r="r" b="b"/>
            <a:pathLst>
              <a:path w="254635" h="612140" extrusionOk="0">
                <a:moveTo>
                  <a:pt x="254152" y="0"/>
                </a:moveTo>
                <a:lnTo>
                  <a:pt x="103695" y="0"/>
                </a:lnTo>
                <a:lnTo>
                  <a:pt x="0" y="103695"/>
                </a:lnTo>
                <a:lnTo>
                  <a:pt x="0" y="612000"/>
                </a:lnTo>
                <a:lnTo>
                  <a:pt x="254152" y="357847"/>
                </a:lnTo>
                <a:lnTo>
                  <a:pt x="254152"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56" name="Google Shape;256;p16"/>
          <p:cNvSpPr/>
          <p:nvPr/>
        </p:nvSpPr>
        <p:spPr>
          <a:xfrm>
            <a:off x="9755549" y="-1"/>
            <a:ext cx="852169" cy="1374775"/>
          </a:xfrm>
          <a:custGeom>
            <a:avLst/>
            <a:gdLst/>
            <a:ahLst/>
            <a:cxnLst/>
            <a:rect l="l" t="t" r="r" b="b"/>
            <a:pathLst>
              <a:path w="852170" h="1374775" extrusionOk="0">
                <a:moveTo>
                  <a:pt x="851750" y="0"/>
                </a:moveTo>
                <a:lnTo>
                  <a:pt x="0" y="0"/>
                </a:lnTo>
                <a:lnTo>
                  <a:pt x="0" y="1374457"/>
                </a:lnTo>
                <a:lnTo>
                  <a:pt x="851750" y="522706"/>
                </a:lnTo>
                <a:lnTo>
                  <a:pt x="851750" y="0"/>
                </a:lnTo>
                <a:close/>
              </a:path>
            </a:pathLst>
          </a:custGeom>
          <a:solidFill>
            <a:srgbClr val="B1B1B1"/>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58" name="Google Shape;258;p16"/>
          <p:cNvSpPr/>
          <p:nvPr/>
        </p:nvSpPr>
        <p:spPr>
          <a:xfrm>
            <a:off x="665999" y="5522393"/>
            <a:ext cx="227329" cy="681990"/>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59" name="Google Shape;259;p16"/>
          <p:cNvSpPr/>
          <p:nvPr/>
        </p:nvSpPr>
        <p:spPr>
          <a:xfrm>
            <a:off x="1085394" y="842392"/>
            <a:ext cx="368300" cy="123189"/>
          </a:xfrm>
          <a:custGeom>
            <a:avLst/>
            <a:gdLst/>
            <a:ahLst/>
            <a:cxnLst/>
            <a:rect l="l" t="t" r="r" b="b"/>
            <a:pathLst>
              <a:path w="368300" h="123190" extrusionOk="0">
                <a:moveTo>
                  <a:pt x="245478" y="0"/>
                </a:moveTo>
                <a:lnTo>
                  <a:pt x="0" y="0"/>
                </a:lnTo>
                <a:lnTo>
                  <a:pt x="122745" y="122745"/>
                </a:lnTo>
                <a:lnTo>
                  <a:pt x="368223" y="122745"/>
                </a:lnTo>
                <a:lnTo>
                  <a:pt x="245478" y="0"/>
                </a:lnTo>
                <a:close/>
              </a:path>
            </a:pathLst>
          </a:custGeom>
          <a:solidFill>
            <a:srgbClr val="E1E1E1"/>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60" name="Google Shape;260;p16"/>
          <p:cNvSpPr/>
          <p:nvPr/>
        </p:nvSpPr>
        <p:spPr>
          <a:xfrm>
            <a:off x="4913996" y="6211383"/>
            <a:ext cx="2106295" cy="294640"/>
          </a:xfrm>
          <a:custGeom>
            <a:avLst/>
            <a:gdLst/>
            <a:ahLst/>
            <a:cxnLst/>
            <a:rect l="l" t="t" r="r" b="b"/>
            <a:pathLst>
              <a:path w="2106295" h="294639" extrusionOk="0">
                <a:moveTo>
                  <a:pt x="1811997" y="0"/>
                </a:moveTo>
                <a:lnTo>
                  <a:pt x="0" y="0"/>
                </a:lnTo>
                <a:lnTo>
                  <a:pt x="294005" y="294017"/>
                </a:lnTo>
                <a:lnTo>
                  <a:pt x="2106015" y="294017"/>
                </a:lnTo>
                <a:lnTo>
                  <a:pt x="1811997"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61" name="Google Shape;261;p16"/>
          <p:cNvSpPr txBox="1"/>
          <p:nvPr/>
        </p:nvSpPr>
        <p:spPr>
          <a:xfrm>
            <a:off x="2965518" y="3355921"/>
            <a:ext cx="6308700" cy="1847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pl-PL" sz="3200" b="1" dirty="0" err="1">
                <a:latin typeface="Lato Black" panose="020F0502020204030203" pitchFamily="34" charset="0"/>
                <a:ea typeface="Lato Black" panose="020F0502020204030203" pitchFamily="34" charset="0"/>
                <a:cs typeface="Lato Black" panose="020F0502020204030203" pitchFamily="34" charset="0"/>
                <a:sym typeface="Lato Light"/>
              </a:rPr>
              <a:t>Thank</a:t>
            </a:r>
            <a:r>
              <a:rPr lang="pl-PL" sz="3200" b="1" dirty="0">
                <a:latin typeface="Lato Black" panose="020F0502020204030203" pitchFamily="34" charset="0"/>
                <a:ea typeface="Lato Black" panose="020F0502020204030203" pitchFamily="34" charset="0"/>
                <a:cs typeface="Lato Black" panose="020F0502020204030203" pitchFamily="34" charset="0"/>
                <a:sym typeface="Lato Light"/>
              </a:rPr>
              <a:t> </a:t>
            </a:r>
            <a:r>
              <a:rPr lang="pl-PL" sz="3200" b="1" dirty="0" err="1">
                <a:latin typeface="Lato Black" panose="020F0502020204030203" pitchFamily="34" charset="0"/>
                <a:ea typeface="Lato Black" panose="020F0502020204030203" pitchFamily="34" charset="0"/>
                <a:cs typeface="Lato Black" panose="020F0502020204030203" pitchFamily="34" charset="0"/>
                <a:sym typeface="Lato Light"/>
              </a:rPr>
              <a:t>you</a:t>
            </a:r>
            <a:r>
              <a:rPr lang="pl-PL" sz="3200" b="1" dirty="0">
                <a:latin typeface="Lato Black" panose="020F0502020204030203" pitchFamily="34" charset="0"/>
                <a:ea typeface="Lato Black" panose="020F0502020204030203" pitchFamily="34" charset="0"/>
                <a:cs typeface="Lato Black" panose="020F0502020204030203" pitchFamily="34" charset="0"/>
                <a:sym typeface="Lato Light"/>
              </a:rPr>
              <a:t> for </a:t>
            </a:r>
            <a:r>
              <a:rPr lang="pl-PL" sz="3200" b="1" dirty="0" err="1">
                <a:latin typeface="Lato Black" panose="020F0502020204030203" pitchFamily="34" charset="0"/>
                <a:ea typeface="Lato Black" panose="020F0502020204030203" pitchFamily="34" charset="0"/>
                <a:cs typeface="Lato Black" panose="020F0502020204030203" pitchFamily="34" charset="0"/>
                <a:sym typeface="Lato Light"/>
              </a:rPr>
              <a:t>your</a:t>
            </a:r>
            <a:r>
              <a:rPr lang="pl-PL" sz="3200" b="1" dirty="0">
                <a:latin typeface="Lato Black" panose="020F0502020204030203" pitchFamily="34" charset="0"/>
                <a:ea typeface="Lato Black" panose="020F0502020204030203" pitchFamily="34" charset="0"/>
                <a:cs typeface="Lato Black" panose="020F0502020204030203" pitchFamily="34" charset="0"/>
                <a:sym typeface="Lato Light"/>
              </a:rPr>
              <a:t> </a:t>
            </a:r>
            <a:r>
              <a:rPr lang="pl-PL" sz="3200" b="1" dirty="0" err="1" smtClean="0">
                <a:latin typeface="Lato Black" panose="020F0502020204030203" pitchFamily="34" charset="0"/>
                <a:ea typeface="Lato Black" panose="020F0502020204030203" pitchFamily="34" charset="0"/>
                <a:cs typeface="Lato Black" panose="020F0502020204030203" pitchFamily="34" charset="0"/>
                <a:sym typeface="Lato Light"/>
              </a:rPr>
              <a:t>attention</a:t>
            </a:r>
            <a:r>
              <a:rPr lang="pl-PL" sz="3200" b="1" dirty="0" smtClean="0">
                <a:latin typeface="Lato Black" panose="020F0502020204030203" pitchFamily="34" charset="0"/>
                <a:ea typeface="Lato Black" panose="020F0502020204030203" pitchFamily="34" charset="0"/>
                <a:cs typeface="Lato Black" panose="020F0502020204030203" pitchFamily="34" charset="0"/>
                <a:sym typeface="Lato Light"/>
              </a:rPr>
              <a:t> </a:t>
            </a:r>
            <a:r>
              <a:rPr lang="pl-PL" sz="3200" b="1" dirty="0" smtClean="0">
                <a:latin typeface="Lato Black" panose="020F0502020204030203" pitchFamily="34" charset="0"/>
                <a:ea typeface="Lato Black" panose="020F0502020204030203" pitchFamily="34" charset="0"/>
                <a:cs typeface="Lato Black" panose="020F0502020204030203" pitchFamily="34" charset="0"/>
                <a:sym typeface="Wingdings" panose="05000000000000000000" pitchFamily="2" charset="2"/>
              </a:rPr>
              <a:t></a:t>
            </a:r>
            <a:endParaRPr dirty="0">
              <a:latin typeface="Lato Black" panose="020F0502020204030203" pitchFamily="34" charset="0"/>
              <a:ea typeface="Lato Black" panose="020F0502020204030203" pitchFamily="34" charset="0"/>
              <a:cs typeface="Lato Black" panose="020F0502020204030203" pitchFamily="34" charset="0"/>
            </a:endParaRPr>
          </a:p>
          <a:p>
            <a:pPr marL="0" lvl="0" indent="0" algn="l" rtl="0">
              <a:spcBef>
                <a:spcPts val="0"/>
              </a:spcBef>
              <a:spcAft>
                <a:spcPts val="0"/>
              </a:spcAft>
              <a:buNone/>
            </a:pPr>
            <a:endParaRPr sz="3200" dirty="0">
              <a:latin typeface="Lato Light"/>
              <a:ea typeface="Lato Light"/>
              <a:cs typeface="Lato Light"/>
              <a:sym typeface="Lato Light"/>
            </a:endParaRPr>
          </a:p>
          <a:p>
            <a:pPr marL="0" lvl="0" indent="0" algn="l" rtl="0">
              <a:spcBef>
                <a:spcPts val="0"/>
              </a:spcBef>
              <a:spcAft>
                <a:spcPts val="0"/>
              </a:spcAft>
              <a:buNone/>
            </a:pPr>
            <a:endParaRPr sz="3200" dirty="0">
              <a:latin typeface="Lato Light"/>
              <a:ea typeface="Lato Light"/>
              <a:cs typeface="Lato Light"/>
              <a:sym typeface="Lato Light"/>
            </a:endParaRPr>
          </a:p>
          <a:p>
            <a:pPr marL="0" lvl="0" indent="0" algn="l" rtl="0">
              <a:spcBef>
                <a:spcPts val="0"/>
              </a:spcBef>
              <a:spcAft>
                <a:spcPts val="0"/>
              </a:spcAft>
              <a:buNone/>
            </a:pPr>
            <a:r>
              <a:rPr lang="pl-PL" sz="1800" dirty="0">
                <a:latin typeface="Lato Light"/>
                <a:ea typeface="Lato Light"/>
                <a:cs typeface="Lato Light"/>
                <a:sym typeface="Lato Light"/>
              </a:rPr>
              <a:t>	</a:t>
            </a:r>
            <a:endParaRPr sz="1800" dirty="0">
              <a:latin typeface="Lato Light"/>
              <a:ea typeface="Lato Light"/>
              <a:cs typeface="Lato Light"/>
              <a:sym typeface="Lato Light"/>
            </a:endParaRPr>
          </a:p>
        </p:txBody>
      </p:sp>
      <p:sp>
        <p:nvSpPr>
          <p:cNvPr id="262" name="Google Shape;262;p16"/>
          <p:cNvSpPr txBox="1"/>
          <p:nvPr/>
        </p:nvSpPr>
        <p:spPr>
          <a:xfrm>
            <a:off x="3985675" y="4572000"/>
            <a:ext cx="3571800" cy="818879"/>
          </a:xfrm>
          <a:prstGeom prst="rect">
            <a:avLst/>
          </a:prstGeom>
          <a:noFill/>
          <a:ln>
            <a:noFill/>
          </a:ln>
        </p:spPr>
        <p:txBody>
          <a:bodyPr spcFirstLastPara="1" wrap="square" lIns="0" tIns="12700" rIns="0" bIns="0" anchor="t" anchorCtr="0">
            <a:spAutoFit/>
          </a:bodyPr>
          <a:lstStyle/>
          <a:p>
            <a:pPr marL="0" lvl="0" indent="0" algn="l" rtl="0">
              <a:lnSpc>
                <a:spcPct val="107000"/>
              </a:lnSpc>
              <a:spcBef>
                <a:spcPts val="0"/>
              </a:spcBef>
              <a:spcAft>
                <a:spcPts val="0"/>
              </a:spcAft>
              <a:buNone/>
            </a:pPr>
            <a:endParaRPr lang="pl-PL" sz="1600" i="0" dirty="0" smtClean="0">
              <a:solidFill>
                <a:srgbClr val="231F20"/>
              </a:solidFill>
              <a:latin typeface="Lato"/>
              <a:ea typeface="Lato"/>
              <a:cs typeface="Lato"/>
              <a:sym typeface="Lato"/>
            </a:endParaRPr>
          </a:p>
          <a:p>
            <a:pPr marL="0" lvl="0" indent="0" algn="ctr" rtl="0">
              <a:lnSpc>
                <a:spcPct val="107000"/>
              </a:lnSpc>
              <a:spcBef>
                <a:spcPts val="0"/>
              </a:spcBef>
              <a:spcAft>
                <a:spcPts val="0"/>
              </a:spcAft>
              <a:buNone/>
            </a:pPr>
            <a:r>
              <a:rPr lang="pl-PL" sz="1800" i="0" dirty="0" smtClean="0">
                <a:solidFill>
                  <a:srgbClr val="231F20"/>
                </a:solidFill>
                <a:latin typeface="Lato Black" panose="020F0502020204030203" pitchFamily="34" charset="0"/>
                <a:ea typeface="Lato Black" panose="020F0502020204030203" pitchFamily="34" charset="0"/>
                <a:cs typeface="Lato Black" panose="020F0502020204030203" pitchFamily="34" charset="0"/>
                <a:sym typeface="Lato"/>
              </a:rPr>
              <a:t>Aleksandra </a:t>
            </a:r>
            <a:r>
              <a:rPr lang="pl-PL" sz="1800" i="0" dirty="0">
                <a:solidFill>
                  <a:srgbClr val="231F20"/>
                </a:solidFill>
                <a:latin typeface="Lato Black" panose="020F0502020204030203" pitchFamily="34" charset="0"/>
                <a:ea typeface="Lato Black" panose="020F0502020204030203" pitchFamily="34" charset="0"/>
                <a:cs typeface="Lato Black" panose="020F0502020204030203" pitchFamily="34" charset="0"/>
                <a:sym typeface="Lato"/>
              </a:rPr>
              <a:t>Heromińska</a:t>
            </a:r>
            <a:endParaRPr sz="1800" i="0" dirty="0">
              <a:solidFill>
                <a:srgbClr val="231F20"/>
              </a:solidFill>
              <a:latin typeface="Lato Black" panose="020F0502020204030203" pitchFamily="34" charset="0"/>
              <a:ea typeface="Lato Black" panose="020F0502020204030203" pitchFamily="34" charset="0"/>
              <a:cs typeface="Lato Black" panose="020F0502020204030203" pitchFamily="34" charset="0"/>
              <a:sym typeface="Lato"/>
            </a:endParaRPr>
          </a:p>
          <a:p>
            <a:pPr marL="0" lvl="0" indent="0" algn="ctr" rtl="0">
              <a:spcBef>
                <a:spcPts val="0"/>
              </a:spcBef>
              <a:spcAft>
                <a:spcPts val="0"/>
              </a:spcAft>
              <a:buClr>
                <a:schemeClr val="dk1"/>
              </a:buClr>
              <a:buFont typeface="Arial"/>
              <a:buNone/>
            </a:pPr>
            <a:r>
              <a:rPr lang="pl-PL" dirty="0" smtClean="0">
                <a:solidFill>
                  <a:schemeClr val="dk1"/>
                </a:solidFill>
                <a:latin typeface="Lato Light"/>
                <a:ea typeface="Lato Light"/>
                <a:cs typeface="Lato Light"/>
                <a:sym typeface="Lato Light"/>
              </a:rPr>
              <a:t>Aleksandra.herominska@uprp.gov.pl</a:t>
            </a:r>
            <a:endParaRPr dirty="0">
              <a:solidFill>
                <a:srgbClr val="231F20"/>
              </a:solidFill>
              <a:latin typeface="Lato"/>
              <a:ea typeface="Lato"/>
              <a:cs typeface="Lato"/>
              <a:sym typeface="Lato"/>
            </a:endParaRPr>
          </a:p>
        </p:txBody>
      </p:sp>
      <p:pic>
        <p:nvPicPr>
          <p:cNvPr id="263" name="Google Shape;263;p16"/>
          <p:cNvPicPr preferRelativeResize="0"/>
          <p:nvPr/>
        </p:nvPicPr>
        <p:blipFill rotWithShape="1">
          <a:blip r:embed="rId3">
            <a:alphaModFix/>
          </a:blip>
          <a:srcRect/>
          <a:stretch/>
        </p:blipFill>
        <p:spPr>
          <a:xfrm>
            <a:off x="4093005" y="1041830"/>
            <a:ext cx="2809444" cy="28094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62"/>
        <p:cNvGrpSpPr/>
        <p:nvPr/>
      </p:nvGrpSpPr>
      <p:grpSpPr>
        <a:xfrm>
          <a:off x="0" y="0"/>
          <a:ext cx="0" cy="0"/>
          <a:chOff x="0" y="0"/>
          <a:chExt cx="0" cy="0"/>
        </a:xfrm>
      </p:grpSpPr>
      <p:sp>
        <p:nvSpPr>
          <p:cNvPr id="63" name="Google Shape;63;p2"/>
          <p:cNvSpPr txBox="1">
            <a:spLocks noGrp="1"/>
          </p:cNvSpPr>
          <p:nvPr>
            <p:ph type="title"/>
          </p:nvPr>
        </p:nvSpPr>
        <p:spPr>
          <a:xfrm>
            <a:off x="729839" y="2078063"/>
            <a:ext cx="10889941" cy="2317942"/>
          </a:xfrm>
          <a:prstGeom prst="rect">
            <a:avLst/>
          </a:prstGeom>
          <a:noFill/>
          <a:ln>
            <a:noFill/>
          </a:ln>
        </p:spPr>
        <p:txBody>
          <a:bodyPr spcFirstLastPara="1" wrap="square" lIns="0" tIns="12700" rIns="0" bIns="0" anchor="t" anchorCtr="0">
            <a:spAutoFit/>
          </a:bodyPr>
          <a:lstStyle/>
          <a:p>
            <a:pPr marL="0" lvl="0" indent="0" rtl="0">
              <a:lnSpc>
                <a:spcPct val="107000"/>
              </a:lnSpc>
              <a:spcBef>
                <a:spcPts val="0"/>
              </a:spcBef>
              <a:spcAft>
                <a:spcPts val="0"/>
              </a:spcAft>
              <a:buNone/>
            </a:pPr>
            <a: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The </a:t>
            </a:r>
            <a:r>
              <a:rPr lang="pl-PL" b="1" dirty="0" err="1"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qualifying</a:t>
            </a:r>
            <a: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 </a:t>
            </a:r>
            <a:r>
              <a:rPr lang="pl-PL" b="1" dirty="0" err="1"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exam</a:t>
            </a:r>
            <a: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 </a:t>
            </a:r>
            <a:b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br>
            <a:r>
              <a:rPr lang="pl-PL" b="1" dirty="0" err="1"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is</a:t>
            </a:r>
            <a: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 </a:t>
            </a:r>
            <a:r>
              <a:rPr lang="pl-PL" b="1" dirty="0" err="1">
                <a:solidFill>
                  <a:schemeClr val="dk1"/>
                </a:solidFill>
                <a:latin typeface="Lato Black" panose="020F0502020204030203" pitchFamily="34" charset="0"/>
                <a:ea typeface="Lato Black" panose="020F0502020204030203" pitchFamily="34" charset="0"/>
                <a:cs typeface="Lato Black" panose="020F0502020204030203" pitchFamily="34" charset="0"/>
              </a:rPr>
              <a:t>organized</a:t>
            </a:r>
            <a:r>
              <a:rPr lang="pl-PL" b="1" dirty="0">
                <a:solidFill>
                  <a:schemeClr val="dk1"/>
                </a:solidFill>
                <a:latin typeface="Lato Black" panose="020F0502020204030203" pitchFamily="34" charset="0"/>
                <a:ea typeface="Lato Black" panose="020F0502020204030203" pitchFamily="34" charset="0"/>
                <a:cs typeface="Lato Black" panose="020F0502020204030203" pitchFamily="34" charset="0"/>
              </a:rPr>
              <a:t> by </a:t>
            </a:r>
            <a: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the </a:t>
            </a:r>
            <a:r>
              <a:rPr lang="pl-PL" b="1" dirty="0" err="1">
                <a:solidFill>
                  <a:schemeClr val="dk1"/>
                </a:solidFill>
                <a:latin typeface="Lato Black" panose="020F0502020204030203" pitchFamily="34" charset="0"/>
                <a:ea typeface="Lato Black" panose="020F0502020204030203" pitchFamily="34" charset="0"/>
                <a:cs typeface="Lato Black" panose="020F0502020204030203" pitchFamily="34" charset="0"/>
              </a:rPr>
              <a:t>Polish</a:t>
            </a:r>
            <a:r>
              <a:rPr lang="pl-PL" b="1" dirty="0">
                <a:solidFill>
                  <a:schemeClr val="dk1"/>
                </a:solidFill>
                <a:latin typeface="Lato Black" panose="020F0502020204030203" pitchFamily="34" charset="0"/>
                <a:ea typeface="Lato Black" panose="020F0502020204030203" pitchFamily="34" charset="0"/>
                <a:cs typeface="Lato Black" panose="020F0502020204030203" pitchFamily="34" charset="0"/>
              </a:rPr>
              <a:t> </a:t>
            </a:r>
            <a:r>
              <a:rPr lang="pl-PL" b="1" dirty="0" err="1">
                <a:solidFill>
                  <a:schemeClr val="dk1"/>
                </a:solidFill>
                <a:latin typeface="Lato Black" panose="020F0502020204030203" pitchFamily="34" charset="0"/>
                <a:ea typeface="Lato Black" panose="020F0502020204030203" pitchFamily="34" charset="0"/>
                <a:cs typeface="Lato Black" panose="020F0502020204030203" pitchFamily="34" charset="0"/>
              </a:rPr>
              <a:t>Chamber</a:t>
            </a:r>
            <a:r>
              <a:rPr lang="pl-PL" b="1" dirty="0">
                <a:solidFill>
                  <a:schemeClr val="dk1"/>
                </a:solidFill>
                <a:latin typeface="Lato Black" panose="020F0502020204030203" pitchFamily="34" charset="0"/>
                <a:ea typeface="Lato Black" panose="020F0502020204030203" pitchFamily="34" charset="0"/>
                <a:cs typeface="Lato Black" panose="020F0502020204030203" pitchFamily="34" charset="0"/>
              </a:rPr>
              <a:t> </a:t>
            </a:r>
            <a: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
            </a:r>
            <a:b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br>
            <a:r>
              <a:rPr lang="pl-PL" b="1" dirty="0"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of </a:t>
            </a:r>
            <a:r>
              <a:rPr lang="pl-PL" b="1" dirty="0">
                <a:solidFill>
                  <a:schemeClr val="dk1"/>
                </a:solidFill>
                <a:latin typeface="Lato Black" panose="020F0502020204030203" pitchFamily="34" charset="0"/>
                <a:ea typeface="Lato Black" panose="020F0502020204030203" pitchFamily="34" charset="0"/>
                <a:cs typeface="Lato Black" panose="020F0502020204030203" pitchFamily="34" charset="0"/>
              </a:rPr>
              <a:t>Patent </a:t>
            </a:r>
            <a:r>
              <a:rPr lang="pl-PL" b="1" dirty="0" err="1" smtClean="0">
                <a:solidFill>
                  <a:schemeClr val="dk1"/>
                </a:solidFill>
                <a:latin typeface="Lato Black" panose="020F0502020204030203" pitchFamily="34" charset="0"/>
                <a:ea typeface="Lato Black" panose="020F0502020204030203" pitchFamily="34" charset="0"/>
                <a:cs typeface="Lato Black" panose="020F0502020204030203" pitchFamily="34" charset="0"/>
              </a:rPr>
              <a:t>Attorneys</a:t>
            </a:r>
            <a:r>
              <a:rPr lang="pl-PL" b="1" dirty="0">
                <a:solidFill>
                  <a:schemeClr val="dk1"/>
                </a:solidFill>
                <a:latin typeface="Lato Black" panose="020F0502020204030203" pitchFamily="34" charset="0"/>
                <a:ea typeface="Lato Black" panose="020F0502020204030203" pitchFamily="34" charset="0"/>
                <a:cs typeface="Lato Black" panose="020F0502020204030203" pitchFamily="34" charset="0"/>
                <a:sym typeface="Lato Light"/>
              </a:rPr>
              <a:t/>
            </a:r>
            <a:br>
              <a:rPr lang="pl-PL" b="1" dirty="0">
                <a:solidFill>
                  <a:schemeClr val="dk1"/>
                </a:solidFill>
                <a:latin typeface="Lato Black" panose="020F0502020204030203" pitchFamily="34" charset="0"/>
                <a:ea typeface="Lato Black" panose="020F0502020204030203" pitchFamily="34" charset="0"/>
                <a:cs typeface="Lato Black" panose="020F0502020204030203" pitchFamily="34" charset="0"/>
                <a:sym typeface="Lato Light"/>
              </a:rPr>
            </a:br>
            <a:r>
              <a:rPr lang="pl-PL" dirty="0">
                <a:solidFill>
                  <a:schemeClr val="dk1"/>
                </a:solidFill>
                <a:latin typeface="Lato Light"/>
                <a:ea typeface="Lato Light"/>
                <a:cs typeface="Lato Light"/>
                <a:sym typeface="Lato Light"/>
              </a:rPr>
              <a:t/>
            </a:r>
            <a:br>
              <a:rPr lang="pl-PL" dirty="0">
                <a:solidFill>
                  <a:schemeClr val="dk1"/>
                </a:solidFill>
                <a:latin typeface="Lato Light"/>
                <a:ea typeface="Lato Light"/>
                <a:cs typeface="Lato Light"/>
                <a:sym typeface="Lato Light"/>
              </a:rPr>
            </a:br>
            <a:endParaRPr dirty="0">
              <a:solidFill>
                <a:schemeClr val="dk1"/>
              </a:solidFill>
              <a:latin typeface="Lato Light"/>
              <a:ea typeface="Lato Light"/>
              <a:cs typeface="Lato Light"/>
              <a:sym typeface="Lato Light"/>
            </a:endParaRPr>
          </a:p>
        </p:txBody>
      </p:sp>
      <p:sp>
        <p:nvSpPr>
          <p:cNvPr id="70" name="Google Shape;70;p2"/>
          <p:cNvSpPr/>
          <p:nvPr/>
        </p:nvSpPr>
        <p:spPr>
          <a:xfrm>
            <a:off x="3786236" y="6278512"/>
            <a:ext cx="2106295" cy="294640"/>
          </a:xfrm>
          <a:custGeom>
            <a:avLst/>
            <a:gdLst/>
            <a:ahLst/>
            <a:cxnLst/>
            <a:rect l="l" t="t" r="r" b="b"/>
            <a:pathLst>
              <a:path w="2106295" h="294639" extrusionOk="0">
                <a:moveTo>
                  <a:pt x="1811997" y="0"/>
                </a:moveTo>
                <a:lnTo>
                  <a:pt x="0" y="0"/>
                </a:lnTo>
                <a:lnTo>
                  <a:pt x="294005" y="294017"/>
                </a:lnTo>
                <a:lnTo>
                  <a:pt x="2106015" y="294017"/>
                </a:lnTo>
                <a:lnTo>
                  <a:pt x="1811997"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71" name="Google Shape;71;p2"/>
          <p:cNvSpPr txBox="1"/>
          <p:nvPr/>
        </p:nvSpPr>
        <p:spPr>
          <a:xfrm>
            <a:off x="577198" y="3194785"/>
            <a:ext cx="7373091" cy="1820468"/>
          </a:xfrm>
          <a:prstGeom prst="rect">
            <a:avLst/>
          </a:prstGeom>
          <a:noFill/>
          <a:ln>
            <a:noFill/>
          </a:ln>
        </p:spPr>
        <p:txBody>
          <a:bodyPr spcFirstLastPara="1" wrap="square" lIns="91425" tIns="91425" rIns="91425" bIns="91425" anchor="t" anchorCtr="0">
            <a:spAutoFit/>
          </a:bodyPr>
          <a:lstStyle/>
          <a:p>
            <a:pPr marL="88900" lvl="0" algn="l" rtl="0">
              <a:lnSpc>
                <a:spcPct val="115000"/>
              </a:lnSpc>
              <a:spcBef>
                <a:spcPts val="0"/>
              </a:spcBef>
              <a:spcAft>
                <a:spcPts val="0"/>
              </a:spcAft>
              <a:buClr>
                <a:srgbClr val="FF0000"/>
              </a:buClr>
              <a:buSzPts val="2200"/>
            </a:pPr>
            <a:endParaRPr lang="pl-PL" sz="2200" dirty="0" smtClean="0">
              <a:solidFill>
                <a:schemeClr val="dk1"/>
              </a:solidFill>
              <a:latin typeface="Lato Light"/>
              <a:ea typeface="Lato Light"/>
              <a:cs typeface="Lato Light"/>
              <a:sym typeface="Lato Light"/>
            </a:endParaRPr>
          </a:p>
          <a:p>
            <a:pPr marL="431800" lvl="0" indent="-342900" algn="l" rtl="0">
              <a:lnSpc>
                <a:spcPct val="150000"/>
              </a:lnSpc>
              <a:spcBef>
                <a:spcPts val="0"/>
              </a:spcBef>
              <a:spcAft>
                <a:spcPts val="0"/>
              </a:spcAft>
              <a:buClr>
                <a:srgbClr val="FF0000"/>
              </a:buClr>
              <a:buSzPts val="2200"/>
              <a:buFont typeface="Wingdings" panose="05000000000000000000" pitchFamily="2" charset="2"/>
              <a:buChar char="§"/>
            </a:pP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Always</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in </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written</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form</a:t>
            </a:r>
            <a:endParaRPr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gn="l" rtl="0">
              <a:lnSpc>
                <a:spcPct val="200000"/>
              </a:lnSpc>
              <a:spcBef>
                <a:spcPts val="0"/>
              </a:spcBef>
              <a:spcAft>
                <a:spcPts val="0"/>
              </a:spcAft>
              <a:buClr>
                <a:srgbClr val="FF0000"/>
              </a:buClr>
              <a:buSzPts val="2200"/>
              <a:buFont typeface="Wingdings" panose="05000000000000000000" pitchFamily="2" charset="2"/>
              <a:buChar char="§"/>
            </a:pP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A</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lways</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takes</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place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at</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the </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headquarters</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endPar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spcBef>
                <a:spcPts val="0"/>
              </a:spcBef>
              <a:spcAft>
                <a:spcPts val="0"/>
              </a:spcAft>
              <a:buClr>
                <a:srgbClr val="FF0000"/>
              </a:buClr>
              <a:buSzPts val="2200"/>
            </a:pP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of </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Polish</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Chamber</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of Patent </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Attorneys</a:t>
            </a:r>
            <a:endParaRPr sz="1800" dirty="0">
              <a:latin typeface="Lato Light" panose="020F0502020204030203" pitchFamily="34" charset="0"/>
              <a:ea typeface="Lato Light" panose="020F0502020204030203" pitchFamily="34" charset="0"/>
              <a:cs typeface="Lato Light" panose="020F0502020204030203" pitchFamily="34" charset="0"/>
              <a:sym typeface="Calibri"/>
            </a:endParaRPr>
          </a:p>
        </p:txBody>
      </p:sp>
      <p:sp>
        <p:nvSpPr>
          <p:cNvPr id="73" name="Google Shape;73;p2"/>
          <p:cNvSpPr txBox="1">
            <a:spLocks noGrp="1"/>
          </p:cNvSpPr>
          <p:nvPr>
            <p:ph type="sldNum" idx="12"/>
          </p:nvPr>
        </p:nvSpPr>
        <p:spPr>
          <a:xfrm>
            <a:off x="347822" y="5952305"/>
            <a:ext cx="1764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pl-PL"/>
              <a:t>1</a:t>
            </a:r>
            <a:endParaRPr/>
          </a:p>
        </p:txBody>
      </p:sp>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49" y="0"/>
            <a:ext cx="5040462" cy="6954706"/>
          </a:xfrm>
          <a:prstGeom prst="rect">
            <a:avLst/>
          </a:prstGeom>
        </p:spPr>
      </p:pic>
      <p:pic>
        <p:nvPicPr>
          <p:cNvPr id="16" name="Google Shape;57;p1"/>
          <p:cNvPicPr preferRelativeResize="0"/>
          <p:nvPr/>
        </p:nvPicPr>
        <p:blipFill rotWithShape="1">
          <a:blip r:embed="rId4">
            <a:alphaModFix/>
          </a:blip>
          <a:srcRect/>
          <a:stretch/>
        </p:blipFill>
        <p:spPr>
          <a:xfrm>
            <a:off x="333049" y="-717337"/>
            <a:ext cx="2809444" cy="28094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9"/>
        <p:cNvGrpSpPr/>
        <p:nvPr/>
      </p:nvGrpSpPr>
      <p:grpSpPr>
        <a:xfrm>
          <a:off x="0" y="0"/>
          <a:ext cx="0" cy="0"/>
          <a:chOff x="0" y="0"/>
          <a:chExt cx="0" cy="0"/>
        </a:xfrm>
      </p:grpSpPr>
      <p:sp>
        <p:nvSpPr>
          <p:cNvPr id="80" name="Google Shape;80;p3"/>
          <p:cNvSpPr/>
          <p:nvPr/>
        </p:nvSpPr>
        <p:spPr>
          <a:xfrm rot="5400000">
            <a:off x="399250" y="1665540"/>
            <a:ext cx="223770" cy="709104"/>
          </a:xfrm>
          <a:custGeom>
            <a:avLst/>
            <a:gdLst/>
            <a:ahLst/>
            <a:cxnLst/>
            <a:rect l="l" t="t" r="r" b="b"/>
            <a:pathLst>
              <a:path w="363854" h="1090929" extrusionOk="0">
                <a:moveTo>
                  <a:pt x="363626" y="0"/>
                </a:moveTo>
                <a:lnTo>
                  <a:pt x="0" y="363626"/>
                </a:lnTo>
                <a:lnTo>
                  <a:pt x="0" y="1090841"/>
                </a:lnTo>
                <a:lnTo>
                  <a:pt x="363626" y="727227"/>
                </a:lnTo>
                <a:lnTo>
                  <a:pt x="363626" y="0"/>
                </a:lnTo>
                <a:close/>
              </a:path>
            </a:pathLst>
          </a:custGeom>
          <a:solidFill>
            <a:srgbClr val="A9A8AC"/>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81" name="Google Shape;81;p3"/>
          <p:cNvSpPr/>
          <p:nvPr/>
        </p:nvSpPr>
        <p:spPr>
          <a:xfrm>
            <a:off x="-20341" y="3204685"/>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83" name="Google Shape;83;p3"/>
          <p:cNvSpPr txBox="1">
            <a:spLocks noGrp="1"/>
          </p:cNvSpPr>
          <p:nvPr>
            <p:ph type="title"/>
          </p:nvPr>
        </p:nvSpPr>
        <p:spPr>
          <a:xfrm>
            <a:off x="1525099" y="1908193"/>
            <a:ext cx="9339751" cy="73866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pl-PL" sz="2000" b="1" i="1" dirty="0"/>
              <a:t>	</a:t>
            </a:r>
            <a:r>
              <a:rPr lang="pl-PL" b="1" dirty="0"/>
              <a:t/>
            </a:r>
            <a:br>
              <a:rPr lang="pl-PL" b="1" dirty="0"/>
            </a:br>
            <a:endParaRPr dirty="0"/>
          </a:p>
        </p:txBody>
      </p:sp>
      <p:sp>
        <p:nvSpPr>
          <p:cNvPr id="84" name="Google Shape;84;p3"/>
          <p:cNvSpPr txBox="1">
            <a:spLocks noGrp="1"/>
          </p:cNvSpPr>
          <p:nvPr>
            <p:ph type="sldNum" idx="12"/>
          </p:nvPr>
        </p:nvSpPr>
        <p:spPr>
          <a:xfrm>
            <a:off x="376638" y="5763139"/>
            <a:ext cx="192404" cy="203200"/>
          </a:xfrm>
          <a:prstGeom prst="rect">
            <a:avLst/>
          </a:prstGeom>
          <a:noFill/>
          <a:ln>
            <a:noFill/>
          </a:ln>
        </p:spPr>
        <p:txBody>
          <a:bodyPr spcFirstLastPara="1" wrap="square" lIns="0" tIns="0" rIns="0" bIns="0" anchor="t" anchorCtr="0">
            <a:spAutoFit/>
          </a:bodyPr>
          <a:lstStyle/>
          <a:p>
            <a:pPr marL="38100" lvl="0" indent="-38100" algn="l" rtl="0">
              <a:spcBef>
                <a:spcPts val="0"/>
              </a:spcBef>
              <a:spcAft>
                <a:spcPts val="0"/>
              </a:spcAft>
              <a:buNone/>
            </a:pPr>
            <a:r>
              <a:rPr lang="pl-PL"/>
              <a:t>2</a:t>
            </a:r>
            <a:endParaRPr/>
          </a:p>
        </p:txBody>
      </p:sp>
      <p:sp>
        <p:nvSpPr>
          <p:cNvPr id="85" name="Google Shape;85;p3"/>
          <p:cNvSpPr/>
          <p:nvPr/>
        </p:nvSpPr>
        <p:spPr>
          <a:xfrm>
            <a:off x="11325258" y="417783"/>
            <a:ext cx="224122" cy="709930"/>
          </a:xfrm>
          <a:custGeom>
            <a:avLst/>
            <a:gdLst/>
            <a:ahLst/>
            <a:cxnLst/>
            <a:rect l="l" t="t" r="r" b="b"/>
            <a:pathLst>
              <a:path w="363854" h="1090929" extrusionOk="0">
                <a:moveTo>
                  <a:pt x="363626" y="0"/>
                </a:moveTo>
                <a:lnTo>
                  <a:pt x="0" y="363626"/>
                </a:lnTo>
                <a:lnTo>
                  <a:pt x="0" y="1090841"/>
                </a:lnTo>
                <a:lnTo>
                  <a:pt x="363626" y="727227"/>
                </a:lnTo>
                <a:lnTo>
                  <a:pt x="363626" y="0"/>
                </a:lnTo>
                <a:close/>
              </a:path>
            </a:pathLst>
          </a:custGeom>
          <a:solidFill>
            <a:srgbClr val="A9A8AC"/>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86" name="Google Shape;86;p3"/>
          <p:cNvSpPr/>
          <p:nvPr/>
        </p:nvSpPr>
        <p:spPr>
          <a:xfrm>
            <a:off x="1053230" y="1750123"/>
            <a:ext cx="5666747" cy="2025642"/>
          </a:xfrm>
          <a:prstGeom prst="rect">
            <a:avLst/>
          </a:prstGeom>
          <a:noFill/>
          <a:ln>
            <a:noFill/>
          </a:ln>
        </p:spPr>
        <p:txBody>
          <a:bodyPr spcFirstLastPara="1" wrap="square" lIns="91425" tIns="45700" rIns="91425" bIns="45700" anchor="t" anchorCtr="0">
            <a:spAutoFit/>
          </a:bodyPr>
          <a:lstStyle/>
          <a:p>
            <a:pPr marL="0" lvl="0" indent="0" rtl="0">
              <a:lnSpc>
                <a:spcPct val="115000"/>
              </a:lnSpc>
              <a:spcBef>
                <a:spcPts val="0"/>
              </a:spcBef>
              <a:spcAft>
                <a:spcPts val="0"/>
              </a:spcAft>
              <a:buNone/>
            </a:pPr>
            <a:r>
              <a:rPr lang="pl-PL" sz="2800" b="1" dirty="0" smtClean="0">
                <a:latin typeface="Lato Black" panose="020F0502020204030203" pitchFamily="34" charset="0"/>
                <a:ea typeface="Lato Black" panose="020F0502020204030203" pitchFamily="34" charset="0"/>
                <a:cs typeface="Lato Black" panose="020F0502020204030203" pitchFamily="34" charset="0"/>
                <a:sym typeface="Lato"/>
              </a:rPr>
              <a:t>The </a:t>
            </a:r>
            <a:r>
              <a:rPr lang="pl-PL" sz="2800" b="1" dirty="0" err="1">
                <a:latin typeface="Lato Black" panose="020F0502020204030203" pitchFamily="34" charset="0"/>
                <a:ea typeface="Lato Black" panose="020F0502020204030203" pitchFamily="34" charset="0"/>
                <a:cs typeface="Lato Black" panose="020F0502020204030203" pitchFamily="34" charset="0"/>
                <a:sym typeface="Lato"/>
              </a:rPr>
              <a:t>qualifying</a:t>
            </a:r>
            <a:r>
              <a:rPr lang="pl-PL" sz="2800" b="1" dirty="0">
                <a:latin typeface="Lato Black" panose="020F0502020204030203" pitchFamily="34" charset="0"/>
                <a:ea typeface="Lato Black" panose="020F0502020204030203" pitchFamily="34" charset="0"/>
                <a:cs typeface="Lato Black" panose="020F0502020204030203" pitchFamily="34" charset="0"/>
                <a:sym typeface="Lato"/>
              </a:rPr>
              <a:t> </a:t>
            </a:r>
            <a:r>
              <a:rPr lang="pl-PL" sz="2800" b="1" dirty="0" err="1">
                <a:latin typeface="Lato Black" panose="020F0502020204030203" pitchFamily="34" charset="0"/>
                <a:ea typeface="Lato Black" panose="020F0502020204030203" pitchFamily="34" charset="0"/>
                <a:cs typeface="Lato Black" panose="020F0502020204030203" pitchFamily="34" charset="0"/>
                <a:sym typeface="Lato"/>
              </a:rPr>
              <a:t>exam</a:t>
            </a:r>
            <a:r>
              <a:rPr lang="pl-PL" sz="2800" b="1" dirty="0">
                <a:latin typeface="Lato Black" panose="020F0502020204030203" pitchFamily="34" charset="0"/>
                <a:ea typeface="Lato Black" panose="020F0502020204030203" pitchFamily="34" charset="0"/>
                <a:cs typeface="Lato Black" panose="020F0502020204030203" pitchFamily="34" charset="0"/>
                <a:sym typeface="Lato"/>
              </a:rPr>
              <a:t> </a:t>
            </a:r>
            <a:endParaRPr lang="pl-PL" sz="2800" b="1" dirty="0" smtClean="0">
              <a:latin typeface="Lato Black" panose="020F0502020204030203" pitchFamily="34" charset="0"/>
              <a:ea typeface="Lato Black" panose="020F0502020204030203" pitchFamily="34" charset="0"/>
              <a:cs typeface="Lato Black" panose="020F0502020204030203" pitchFamily="34" charset="0"/>
              <a:sym typeface="Lato"/>
            </a:endParaRPr>
          </a:p>
          <a:p>
            <a:pPr marL="0" lvl="0" indent="0" rtl="0">
              <a:lnSpc>
                <a:spcPct val="115000"/>
              </a:lnSpc>
              <a:spcBef>
                <a:spcPts val="0"/>
              </a:spcBef>
              <a:spcAft>
                <a:spcPts val="0"/>
              </a:spcAft>
              <a:buNone/>
            </a:pPr>
            <a:r>
              <a:rPr lang="pl-PL" sz="2800" b="1" dirty="0" err="1" smtClean="0">
                <a:latin typeface="Lato Black" panose="020F0502020204030203" pitchFamily="34" charset="0"/>
                <a:ea typeface="Lato Black" panose="020F0502020204030203" pitchFamily="34" charset="0"/>
                <a:cs typeface="Lato Black" panose="020F0502020204030203" pitchFamily="34" charset="0"/>
                <a:sym typeface="Lato"/>
              </a:rPr>
              <a:t>is</a:t>
            </a:r>
            <a:r>
              <a:rPr lang="pl-PL" sz="2800" b="1" dirty="0" smtClean="0">
                <a:latin typeface="Lato Black" panose="020F0502020204030203" pitchFamily="34" charset="0"/>
                <a:ea typeface="Lato Black" panose="020F0502020204030203" pitchFamily="34" charset="0"/>
                <a:cs typeface="Lato Black" panose="020F0502020204030203" pitchFamily="34" charset="0"/>
                <a:sym typeface="Lato"/>
              </a:rPr>
              <a:t> </a:t>
            </a:r>
            <a:r>
              <a:rPr lang="pl-PL" sz="2800" b="1" dirty="0" err="1" smtClean="0">
                <a:latin typeface="Lato Black" panose="020F0502020204030203" pitchFamily="34" charset="0"/>
                <a:ea typeface="Lato Black" panose="020F0502020204030203" pitchFamily="34" charset="0"/>
                <a:cs typeface="Lato Black" panose="020F0502020204030203" pitchFamily="34" charset="0"/>
                <a:sym typeface="Lato"/>
              </a:rPr>
              <a:t>fully</a:t>
            </a:r>
            <a:r>
              <a:rPr lang="pl-PL" sz="2800" b="1" dirty="0" smtClean="0">
                <a:latin typeface="Lato Black" panose="020F0502020204030203" pitchFamily="34" charset="0"/>
                <a:ea typeface="Lato Black" panose="020F0502020204030203" pitchFamily="34" charset="0"/>
                <a:cs typeface="Lato Black" panose="020F0502020204030203" pitchFamily="34" charset="0"/>
                <a:sym typeface="Lato"/>
              </a:rPr>
              <a:t> </a:t>
            </a:r>
            <a:r>
              <a:rPr lang="pl-PL" sz="2800" b="1" dirty="0" err="1">
                <a:latin typeface="Lato Black" panose="020F0502020204030203" pitchFamily="34" charset="0"/>
                <a:ea typeface="Lato Black" panose="020F0502020204030203" pitchFamily="34" charset="0"/>
                <a:cs typeface="Lato Black" panose="020F0502020204030203" pitchFamily="34" charset="0"/>
                <a:sym typeface="Lato"/>
              </a:rPr>
              <a:t>confidential</a:t>
            </a:r>
            <a:r>
              <a:rPr lang="pl-PL" sz="2800" b="1" dirty="0">
                <a:latin typeface="Lato Black" panose="020F0502020204030203" pitchFamily="34" charset="0"/>
                <a:ea typeface="Lato Black" panose="020F0502020204030203" pitchFamily="34" charset="0"/>
                <a:cs typeface="Lato Black" panose="020F0502020204030203" pitchFamily="34" charset="0"/>
                <a:sym typeface="Lato"/>
              </a:rPr>
              <a:t> </a:t>
            </a:r>
            <a:endParaRPr lang="pl-PL" sz="2800" b="1" dirty="0" smtClean="0">
              <a:latin typeface="Lato Black" panose="020F0502020204030203" pitchFamily="34" charset="0"/>
              <a:ea typeface="Lato Black" panose="020F0502020204030203" pitchFamily="34" charset="0"/>
              <a:cs typeface="Lato Black" panose="020F0502020204030203" pitchFamily="34" charset="0"/>
              <a:sym typeface="Lato"/>
            </a:endParaRPr>
          </a:p>
          <a:p>
            <a:pPr marL="0" lvl="0" indent="0" rtl="0">
              <a:lnSpc>
                <a:spcPct val="115000"/>
              </a:lnSpc>
              <a:spcBef>
                <a:spcPts val="0"/>
              </a:spcBef>
              <a:spcAft>
                <a:spcPts val="0"/>
              </a:spcAft>
              <a:buNone/>
            </a:pPr>
            <a:r>
              <a:rPr lang="pl-PL" sz="2800" b="1" dirty="0" smtClean="0">
                <a:latin typeface="Lato Black" panose="020F0502020204030203" pitchFamily="34" charset="0"/>
                <a:ea typeface="Lato Black" panose="020F0502020204030203" pitchFamily="34" charset="0"/>
                <a:cs typeface="Lato Black" panose="020F0502020204030203" pitchFamily="34" charset="0"/>
                <a:sym typeface="Lato"/>
              </a:rPr>
              <a:t>and </a:t>
            </a:r>
            <a:r>
              <a:rPr lang="pl-PL" sz="2800" b="1" dirty="0" err="1">
                <a:latin typeface="Lato Black" panose="020F0502020204030203" pitchFamily="34" charset="0"/>
                <a:ea typeface="Lato Black" panose="020F0502020204030203" pitchFamily="34" charset="0"/>
                <a:cs typeface="Lato Black" panose="020F0502020204030203" pitchFamily="34" charset="0"/>
                <a:sym typeface="Lato"/>
              </a:rPr>
              <a:t>coded</a:t>
            </a:r>
            <a:r>
              <a:rPr lang="pl-PL" sz="2800" b="1" dirty="0">
                <a:latin typeface="Lato Black" panose="020F0502020204030203" pitchFamily="34" charset="0"/>
                <a:ea typeface="Lato Black" panose="020F0502020204030203" pitchFamily="34" charset="0"/>
                <a:cs typeface="Lato Black" panose="020F0502020204030203" pitchFamily="34" charset="0"/>
                <a:sym typeface="Lato"/>
              </a:rPr>
              <a:t>, </a:t>
            </a:r>
            <a:r>
              <a:rPr lang="pl-PL" sz="2800" b="1" dirty="0" err="1">
                <a:latin typeface="Lato Black" panose="020F0502020204030203" pitchFamily="34" charset="0"/>
                <a:ea typeface="Lato Black" panose="020F0502020204030203" pitchFamily="34" charset="0"/>
                <a:cs typeface="Lato Black" panose="020F0502020204030203" pitchFamily="34" charset="0"/>
                <a:sym typeface="Lato"/>
              </a:rPr>
              <a:t>at</a:t>
            </a:r>
            <a:r>
              <a:rPr lang="pl-PL" sz="2800" b="1" dirty="0">
                <a:latin typeface="Lato Black" panose="020F0502020204030203" pitchFamily="34" charset="0"/>
                <a:ea typeface="Lato Black" panose="020F0502020204030203" pitchFamily="34" charset="0"/>
                <a:cs typeface="Lato Black" panose="020F0502020204030203" pitchFamily="34" charset="0"/>
                <a:sym typeface="Lato"/>
              </a:rPr>
              <a:t> </a:t>
            </a:r>
            <a:r>
              <a:rPr lang="pl-PL" sz="2800" b="1" dirty="0" err="1">
                <a:latin typeface="Lato Black" panose="020F0502020204030203" pitchFamily="34" charset="0"/>
                <a:ea typeface="Lato Black" panose="020F0502020204030203" pitchFamily="34" charset="0"/>
                <a:cs typeface="Lato Black" panose="020F0502020204030203" pitchFamily="34" charset="0"/>
                <a:sym typeface="Lato"/>
              </a:rPr>
              <a:t>all</a:t>
            </a:r>
            <a:r>
              <a:rPr lang="pl-PL" sz="2800" b="1" dirty="0">
                <a:latin typeface="Lato Black" panose="020F0502020204030203" pitchFamily="34" charset="0"/>
                <a:ea typeface="Lato Black" panose="020F0502020204030203" pitchFamily="34" charset="0"/>
                <a:cs typeface="Lato Black" panose="020F0502020204030203" pitchFamily="34" charset="0"/>
                <a:sym typeface="Lato"/>
              </a:rPr>
              <a:t> </a:t>
            </a:r>
            <a:r>
              <a:rPr lang="pl-PL" sz="2800" b="1" dirty="0" err="1" smtClean="0">
                <a:latin typeface="Lato Black" panose="020F0502020204030203" pitchFamily="34" charset="0"/>
                <a:ea typeface="Lato Black" panose="020F0502020204030203" pitchFamily="34" charset="0"/>
                <a:cs typeface="Lato Black" panose="020F0502020204030203" pitchFamily="34" charset="0"/>
                <a:sym typeface="Lato"/>
              </a:rPr>
              <a:t>stages</a:t>
            </a:r>
            <a:endParaRPr sz="2800" b="1" dirty="0">
              <a:latin typeface="Lato Black" panose="020F0502020204030203" pitchFamily="34" charset="0"/>
              <a:ea typeface="Lato Black" panose="020F0502020204030203" pitchFamily="34" charset="0"/>
              <a:cs typeface="Lato Black" panose="020F0502020204030203" pitchFamily="34" charset="0"/>
              <a:sym typeface="Lato"/>
            </a:endParaRPr>
          </a:p>
          <a:p>
            <a:pPr marL="0" lvl="0" indent="0" rtl="0">
              <a:lnSpc>
                <a:spcPct val="115000"/>
              </a:lnSpc>
              <a:spcBef>
                <a:spcPts val="1000"/>
              </a:spcBef>
              <a:spcAft>
                <a:spcPts val="0"/>
              </a:spcAft>
              <a:buNone/>
            </a:pPr>
            <a:endParaRPr sz="1800" dirty="0">
              <a:latin typeface="Lato Light"/>
              <a:ea typeface="Lato Light"/>
              <a:cs typeface="Lato Light"/>
              <a:sym typeface="Lato Light"/>
            </a:endParaRPr>
          </a:p>
        </p:txBody>
      </p:sp>
      <p:sp>
        <p:nvSpPr>
          <p:cNvPr id="87" name="Google Shape;87;p3"/>
          <p:cNvSpPr txBox="1"/>
          <p:nvPr/>
        </p:nvSpPr>
        <p:spPr>
          <a:xfrm>
            <a:off x="1035315" y="3476445"/>
            <a:ext cx="5994659" cy="2359590"/>
          </a:xfrm>
          <a:prstGeom prst="rect">
            <a:avLst/>
          </a:prstGeom>
          <a:noFill/>
          <a:ln>
            <a:noFill/>
          </a:ln>
        </p:spPr>
        <p:txBody>
          <a:bodyPr spcFirstLastPara="1" wrap="square" lIns="91425" tIns="91425" rIns="91425" bIns="91425" anchor="t" anchorCtr="0">
            <a:spAutoFit/>
          </a:bodyPr>
          <a:lstStyle/>
          <a:p>
            <a:pPr marL="374650" lvl="0" indent="-285750" algn="l" rtl="0">
              <a:lnSpc>
                <a:spcPct val="150000"/>
              </a:lnSpc>
              <a:spcBef>
                <a:spcPts val="1000"/>
              </a:spcBef>
              <a:spcAft>
                <a:spcPts val="0"/>
              </a:spcAft>
              <a:buClr>
                <a:srgbClr val="ED1C24"/>
              </a:buClr>
              <a:buSzPts val="2200"/>
              <a:buFont typeface="Wingdings" panose="05000000000000000000" pitchFamily="2" charset="2"/>
              <a:buChar char="§"/>
            </a:pP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D</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uring</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exam</a:t>
            </a:r>
            <a:endParaRPr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endParaRPr>
          </a:p>
          <a:p>
            <a:pPr marL="374650" lvl="0" indent="-285750" algn="l" rtl="0">
              <a:lnSpc>
                <a:spcPct val="200000"/>
              </a:lnSpc>
              <a:spcBef>
                <a:spcPts val="0"/>
              </a:spcBef>
              <a:spcAft>
                <a:spcPts val="0"/>
              </a:spcAft>
              <a:buClr>
                <a:srgbClr val="ED1C24"/>
              </a:buClr>
              <a:buSzPts val="2200"/>
              <a:buFont typeface="Wingdings" panose="05000000000000000000" pitchFamily="2" charset="2"/>
              <a:buChar char="§"/>
            </a:pP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D</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uring</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evaluation</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process</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endPar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50000"/>
              </a:lnSpc>
              <a:spcBef>
                <a:spcPts val="0"/>
              </a:spcBef>
              <a:spcAft>
                <a:spcPts val="0"/>
              </a:spcAft>
              <a:buClr>
                <a:srgbClr val="ED1C24"/>
              </a:buClr>
              <a:buSzPts val="2200"/>
            </a:pPr>
            <a:r>
              <a:rPr lang="pl-PL" sz="20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by </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E</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xamination</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Board</a:t>
            </a:r>
            <a:endParaRPr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lnSpc>
                <a:spcPct val="200000"/>
              </a:lnSpc>
              <a:spcBef>
                <a:spcPts val="0"/>
              </a:spcBef>
              <a:spcAft>
                <a:spcPts val="0"/>
              </a:spcAft>
              <a:buClr>
                <a:srgbClr val="ED1C24"/>
              </a:buClr>
              <a:buSzPts val="2200"/>
              <a:buFont typeface="Wingdings" panose="05000000000000000000" pitchFamily="2" charset="2"/>
              <a:buChar char="§"/>
            </a:pP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T</a:t>
            </a:r>
            <a:r>
              <a:rPr lang="pl-PL" sz="1800" dirty="0"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he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publication</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of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results</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is</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also</a:t>
            </a:r>
            <a:r>
              <a:rPr lang="pl-PL" sz="1800" dirty="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chemeClr val="dk1"/>
                </a:solidFill>
                <a:latin typeface="Lato Medium" panose="020F0502020204030203" pitchFamily="34" charset="0"/>
                <a:ea typeface="Lato Medium" panose="020F0502020204030203" pitchFamily="34" charset="0"/>
                <a:cs typeface="Lato Medium" panose="020F0502020204030203" pitchFamily="34" charset="0"/>
                <a:sym typeface="Lato Light"/>
              </a:rPr>
              <a:t>coded</a:t>
            </a:r>
            <a:endParaRPr sz="1800" dirty="0">
              <a:latin typeface="Lato Medium" panose="020F0502020204030203" pitchFamily="34" charset="0"/>
              <a:ea typeface="Lato Medium" panose="020F0502020204030203" pitchFamily="34" charset="0"/>
              <a:cs typeface="Lato Medium" panose="020F0502020204030203" pitchFamily="34" charset="0"/>
              <a:sym typeface="Calibri"/>
            </a:endParaRPr>
          </a:p>
        </p:txBody>
      </p:sp>
      <p:pic>
        <p:nvPicPr>
          <p:cNvPr id="11"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981" y="0"/>
            <a:ext cx="4321399" cy="6483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sp>
        <p:nvSpPr>
          <p:cNvPr id="96" name="Google Shape;96;p4"/>
          <p:cNvSpPr txBox="1">
            <a:spLocks noGrp="1"/>
          </p:cNvSpPr>
          <p:nvPr>
            <p:ph type="title"/>
          </p:nvPr>
        </p:nvSpPr>
        <p:spPr>
          <a:xfrm>
            <a:off x="1107974" y="1755081"/>
            <a:ext cx="9720900" cy="320160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pl-PL" b="1" dirty="0" err="1">
                <a:latin typeface="Lato Black" panose="020F0502020204030203" pitchFamily="34" charset="0"/>
                <a:ea typeface="Lato Black" panose="020F0502020204030203" pitchFamily="34" charset="0"/>
                <a:cs typeface="Lato Black" panose="020F0502020204030203" pitchFamily="34" charset="0"/>
              </a:rPr>
              <a:t>Before</a:t>
            </a:r>
            <a:r>
              <a:rPr lang="pl-PL" b="1" dirty="0">
                <a:latin typeface="Lato Black" panose="020F0502020204030203" pitchFamily="34" charset="0"/>
                <a:ea typeface="Lato Black" panose="020F0502020204030203" pitchFamily="34" charset="0"/>
                <a:cs typeface="Lato Black" panose="020F0502020204030203" pitchFamily="34" charset="0"/>
              </a:rPr>
              <a:t> </a:t>
            </a:r>
            <a:r>
              <a:rPr lang="pl-PL" b="1" dirty="0" err="1" smtClean="0">
                <a:latin typeface="Lato Black" panose="020F0502020204030203" pitchFamily="34" charset="0"/>
                <a:ea typeface="Lato Black" panose="020F0502020204030203" pitchFamily="34" charset="0"/>
                <a:cs typeface="Lato Black" panose="020F0502020204030203" pitchFamily="34" charset="0"/>
              </a:rPr>
              <a:t>taking</a:t>
            </a:r>
            <a:r>
              <a:rPr lang="pl-PL" b="1" dirty="0" smtClean="0">
                <a:latin typeface="Lato Black" panose="020F0502020204030203" pitchFamily="34" charset="0"/>
                <a:ea typeface="Lato Black" panose="020F0502020204030203" pitchFamily="34" charset="0"/>
                <a:cs typeface="Lato Black" panose="020F0502020204030203" pitchFamily="34" charset="0"/>
              </a:rPr>
              <a:t> </a:t>
            </a:r>
            <a:br>
              <a:rPr lang="pl-PL" b="1" dirty="0" smtClean="0">
                <a:latin typeface="Lato Black" panose="020F0502020204030203" pitchFamily="34" charset="0"/>
                <a:ea typeface="Lato Black" panose="020F0502020204030203" pitchFamily="34" charset="0"/>
                <a:cs typeface="Lato Black" panose="020F0502020204030203" pitchFamily="34" charset="0"/>
              </a:rPr>
            </a:br>
            <a:r>
              <a:rPr lang="pl-PL" b="1" dirty="0" smtClean="0">
                <a:latin typeface="Lato Black" panose="020F0502020204030203" pitchFamily="34" charset="0"/>
                <a:ea typeface="Lato Black" panose="020F0502020204030203" pitchFamily="34" charset="0"/>
                <a:cs typeface="Lato Black" panose="020F0502020204030203" pitchFamily="34" charset="0"/>
              </a:rPr>
              <a:t>the </a:t>
            </a:r>
            <a:r>
              <a:rPr lang="pl-PL" b="1" dirty="0" err="1">
                <a:latin typeface="Lato Black" panose="020F0502020204030203" pitchFamily="34" charset="0"/>
                <a:ea typeface="Lato Black" panose="020F0502020204030203" pitchFamily="34" charset="0"/>
                <a:cs typeface="Lato Black" panose="020F0502020204030203" pitchFamily="34" charset="0"/>
              </a:rPr>
              <a:t>qualifying</a:t>
            </a:r>
            <a:r>
              <a:rPr lang="pl-PL" b="1" dirty="0">
                <a:latin typeface="Lato Black" panose="020F0502020204030203" pitchFamily="34" charset="0"/>
                <a:ea typeface="Lato Black" panose="020F0502020204030203" pitchFamily="34" charset="0"/>
                <a:cs typeface="Lato Black" panose="020F0502020204030203" pitchFamily="34" charset="0"/>
              </a:rPr>
              <a:t> </a:t>
            </a:r>
            <a:r>
              <a:rPr lang="pl-PL" b="1" dirty="0" err="1" smtClean="0">
                <a:latin typeface="Lato Black" panose="020F0502020204030203" pitchFamily="34" charset="0"/>
                <a:ea typeface="Lato Black" panose="020F0502020204030203" pitchFamily="34" charset="0"/>
                <a:cs typeface="Lato Black" panose="020F0502020204030203" pitchFamily="34" charset="0"/>
              </a:rPr>
              <a:t>exam</a:t>
            </a:r>
            <a:r>
              <a:rPr lang="pl-PL" b="1" dirty="0" smtClean="0">
                <a:latin typeface="Lato Black" panose="020F0502020204030203" pitchFamily="34" charset="0"/>
                <a:ea typeface="Lato Black" panose="020F0502020204030203" pitchFamily="34" charset="0"/>
                <a:cs typeface="Lato Black" panose="020F0502020204030203" pitchFamily="34" charset="0"/>
              </a:rPr>
              <a:t/>
            </a:r>
            <a:br>
              <a:rPr lang="pl-PL" b="1" dirty="0" smtClean="0">
                <a:latin typeface="Lato Black" panose="020F0502020204030203" pitchFamily="34" charset="0"/>
                <a:ea typeface="Lato Black" panose="020F0502020204030203" pitchFamily="34" charset="0"/>
                <a:cs typeface="Lato Black" panose="020F0502020204030203" pitchFamily="34" charset="0"/>
              </a:rPr>
            </a:br>
            <a:endParaRPr sz="2400" dirty="0"/>
          </a:p>
          <a:p>
            <a:pPr marL="0" lvl="0" indent="0" algn="l" rtl="0">
              <a:spcBef>
                <a:spcPts val="0"/>
              </a:spcBef>
              <a:spcAft>
                <a:spcPts val="0"/>
              </a:spcAft>
              <a:buNone/>
            </a:pPr>
            <a:r>
              <a:rPr lang="pl-PL" sz="1800" b="1"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rPr>
              <a:t>THE CANDIDATE</a:t>
            </a:r>
            <a:r>
              <a:rPr lang="pl-PL" sz="2400"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sym typeface="Lato Light"/>
              </a:rPr>
              <a:t/>
            </a:r>
            <a:br>
              <a:rPr lang="pl-PL" sz="2400"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sym typeface="Lato Light"/>
              </a:rPr>
            </a:br>
            <a:endParaRPr sz="2200" dirty="0">
              <a:latin typeface="Lato Light"/>
              <a:ea typeface="Lato Light"/>
              <a:cs typeface="Lato Light"/>
              <a:sym typeface="Lato Light"/>
            </a:endParaRPr>
          </a:p>
        </p:txBody>
      </p:sp>
      <p:sp>
        <p:nvSpPr>
          <p:cNvPr id="97" name="Google Shape;97;p4"/>
          <p:cNvSpPr txBox="1">
            <a:spLocks noGrp="1"/>
          </p:cNvSpPr>
          <p:nvPr>
            <p:ph type="sldNum" idx="12"/>
          </p:nvPr>
        </p:nvSpPr>
        <p:spPr>
          <a:xfrm>
            <a:off x="243186" y="5951099"/>
            <a:ext cx="192300" cy="215400"/>
          </a:xfrm>
          <a:prstGeom prst="rect">
            <a:avLst/>
          </a:prstGeom>
          <a:noFill/>
          <a:ln>
            <a:noFill/>
          </a:ln>
        </p:spPr>
        <p:txBody>
          <a:bodyPr spcFirstLastPara="1" wrap="square" lIns="0" tIns="0" rIns="0" bIns="0" anchor="t" anchorCtr="0">
            <a:spAutoFit/>
          </a:bodyPr>
          <a:lstStyle/>
          <a:p>
            <a:pPr marL="38100" lvl="0" indent="0" algn="l" rtl="0">
              <a:lnSpc>
                <a:spcPct val="107500"/>
              </a:lnSpc>
              <a:spcBef>
                <a:spcPts val="0"/>
              </a:spcBef>
              <a:spcAft>
                <a:spcPts val="0"/>
              </a:spcAft>
              <a:buNone/>
            </a:pPr>
            <a:r>
              <a:rPr lang="pl-PL" dirty="0"/>
              <a:t>3</a:t>
            </a:r>
            <a:endParaRPr dirty="0"/>
          </a:p>
        </p:txBody>
      </p:sp>
      <p:cxnSp>
        <p:nvCxnSpPr>
          <p:cNvPr id="98" name="Google Shape;98;p4"/>
          <p:cNvCxnSpPr/>
          <p:nvPr/>
        </p:nvCxnSpPr>
        <p:spPr>
          <a:xfrm>
            <a:off x="11294875" y="1489239"/>
            <a:ext cx="0" cy="4023300"/>
          </a:xfrm>
          <a:prstGeom prst="straightConnector1">
            <a:avLst/>
          </a:prstGeom>
          <a:noFill/>
          <a:ln w="98425" cap="flat" cmpd="sng">
            <a:solidFill>
              <a:schemeClr val="lt1"/>
            </a:solidFill>
            <a:prstDash val="solid"/>
            <a:round/>
            <a:headEnd type="none" w="sm" len="sm"/>
            <a:tailEnd type="none" w="sm" len="sm"/>
          </a:ln>
        </p:spPr>
      </p:cxnSp>
      <p:sp>
        <p:nvSpPr>
          <p:cNvPr id="99" name="Google Shape;99;p4"/>
          <p:cNvSpPr/>
          <p:nvPr/>
        </p:nvSpPr>
        <p:spPr>
          <a:xfrm rot="5400000">
            <a:off x="4655364" y="-242667"/>
            <a:ext cx="223770" cy="709104"/>
          </a:xfrm>
          <a:custGeom>
            <a:avLst/>
            <a:gdLst/>
            <a:ahLst/>
            <a:cxnLst/>
            <a:rect l="l" t="t" r="r" b="b"/>
            <a:pathLst>
              <a:path w="363854" h="1090929" extrusionOk="0">
                <a:moveTo>
                  <a:pt x="363626" y="0"/>
                </a:moveTo>
                <a:lnTo>
                  <a:pt x="0" y="363626"/>
                </a:lnTo>
                <a:lnTo>
                  <a:pt x="0" y="1090841"/>
                </a:lnTo>
                <a:lnTo>
                  <a:pt x="363626" y="727227"/>
                </a:lnTo>
                <a:lnTo>
                  <a:pt x="363626" y="0"/>
                </a:lnTo>
                <a:close/>
              </a:path>
            </a:pathLst>
          </a:custGeom>
          <a:solidFill>
            <a:srgbClr val="A9A8AC"/>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01" name="Google Shape;101;p4"/>
          <p:cNvSpPr/>
          <p:nvPr/>
        </p:nvSpPr>
        <p:spPr>
          <a:xfrm>
            <a:off x="0" y="1809123"/>
            <a:ext cx="224122" cy="709930"/>
          </a:xfrm>
          <a:custGeom>
            <a:avLst/>
            <a:gdLst/>
            <a:ahLst/>
            <a:cxnLst/>
            <a:rect l="l" t="t" r="r" b="b"/>
            <a:pathLst>
              <a:path w="363854" h="1090929" extrusionOk="0">
                <a:moveTo>
                  <a:pt x="363626" y="0"/>
                </a:moveTo>
                <a:lnTo>
                  <a:pt x="0" y="363626"/>
                </a:lnTo>
                <a:lnTo>
                  <a:pt x="0" y="1090841"/>
                </a:lnTo>
                <a:lnTo>
                  <a:pt x="363626" y="727227"/>
                </a:lnTo>
                <a:lnTo>
                  <a:pt x="363626" y="0"/>
                </a:lnTo>
                <a:close/>
              </a:path>
            </a:pathLst>
          </a:custGeom>
          <a:solidFill>
            <a:srgbClr val="A9A8AC"/>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02" name="Google Shape;102;p4"/>
          <p:cNvSpPr txBox="1"/>
          <p:nvPr/>
        </p:nvSpPr>
        <p:spPr>
          <a:xfrm>
            <a:off x="980925" y="3473270"/>
            <a:ext cx="7930162" cy="2923847"/>
          </a:xfrm>
          <a:prstGeom prst="rect">
            <a:avLst/>
          </a:prstGeom>
          <a:noFill/>
          <a:ln>
            <a:noFill/>
          </a:ln>
        </p:spPr>
        <p:txBody>
          <a:bodyPr spcFirstLastPara="1" wrap="square" lIns="91425" tIns="91425" rIns="91425" bIns="91425" anchor="t" anchorCtr="0">
            <a:spAutoFit/>
          </a:bodyPr>
          <a:lstStyle/>
          <a:p>
            <a:pPr marL="374650" lvl="0" indent="-285750" algn="l" rtl="0">
              <a:lnSpc>
                <a:spcPct val="150000"/>
              </a:lnSpc>
              <a:spcBef>
                <a:spcPts val="0"/>
              </a:spcBef>
              <a:spcAft>
                <a:spcPts val="0"/>
              </a:spcAft>
              <a:buClr>
                <a:srgbClr val="FF0000"/>
              </a:buClr>
              <a:buSzPts val="2200"/>
              <a:buFont typeface="Wingdings" panose="05000000000000000000" pitchFamily="2" charset="2"/>
              <a:buChar char="§"/>
            </a:pP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S</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ubmits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declaration</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that</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he/</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she</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p>
          <a:p>
            <a:pPr marL="88900" lvl="0" algn="l" rtl="0">
              <a:lnSpc>
                <a:spcPct val="150000"/>
              </a:lnSpc>
              <a:spcBef>
                <a:spcPts val="0"/>
              </a:spcBef>
              <a:spcAft>
                <a:spcPts val="0"/>
              </a:spcAft>
              <a:buClr>
                <a:srgbClr val="231F2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not in a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conflict</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with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any</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member</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of the </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50000"/>
              </a:lnSpc>
              <a:spcBef>
                <a:spcPts val="0"/>
              </a:spcBef>
              <a:spcAft>
                <a:spcPts val="0"/>
              </a:spcAft>
              <a:buClr>
                <a:srgbClr val="231F2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xamination</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B</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oard </a:t>
            </a:r>
          </a:p>
          <a:p>
            <a:pPr marL="88900" lvl="0" algn="l" rtl="0">
              <a:lnSpc>
                <a:spcPct val="150000"/>
              </a:lnSpc>
              <a:spcBef>
                <a:spcPts val="0"/>
              </a:spcBef>
              <a:spcAft>
                <a:spcPts val="0"/>
              </a:spcAft>
              <a:buClr>
                <a:srgbClr val="231F20"/>
              </a:buClr>
              <a:buSzPts val="2200"/>
            </a:pP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professional</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or</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personal</a:t>
            </a:r>
            <a:r>
              <a:rPr lang="pl-PL"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endParaRPr lang="pl-PL"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spcBef>
                <a:spcPts val="0"/>
              </a:spcBef>
              <a:spcAft>
                <a:spcPts val="0"/>
              </a:spcAft>
              <a:buClr>
                <a:srgbClr val="231F20"/>
              </a:buClr>
              <a:buSzPts val="2200"/>
            </a:pPr>
            <a:endParaRPr sz="16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lnSpc>
                <a:spcPct val="150000"/>
              </a:lnSpc>
              <a:spcBef>
                <a:spcPts val="0"/>
              </a:spcBef>
              <a:spcAft>
                <a:spcPts val="0"/>
              </a:spcAft>
              <a:buClr>
                <a:srgbClr val="FF0000"/>
              </a:buClr>
              <a:buSzPts val="2200"/>
              <a:buFont typeface="Wingdings" panose="05000000000000000000" pitchFamily="2" charset="2"/>
              <a:buChar char="§"/>
            </a:pP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eposits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laptops</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phones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p>
          <a:p>
            <a:pPr marL="88900" lvl="0" algn="l" rtl="0">
              <a:lnSpc>
                <a:spcPct val="150000"/>
              </a:lnSpc>
              <a:spcBef>
                <a:spcPts val="0"/>
              </a:spcBef>
              <a:spcAft>
                <a:spcPts val="0"/>
              </a:spcAft>
              <a:buClr>
                <a:srgbClr val="FF000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and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other</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electronic</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equipment</a:t>
            </a:r>
            <a:endParaRPr sz="1800" dirty="0">
              <a:latin typeface="Lato Medium" panose="020F0502020204030203" pitchFamily="34" charset="0"/>
              <a:ea typeface="Lato Medium" panose="020F0502020204030203" pitchFamily="34" charset="0"/>
              <a:cs typeface="Lato Medium" panose="020F0502020204030203" pitchFamily="34" charset="0"/>
              <a:sym typeface="Calibri"/>
            </a:endParaRPr>
          </a:p>
        </p:txBody>
      </p:sp>
      <p:pic>
        <p:nvPicPr>
          <p:cNvPr id="12"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667" y="0"/>
            <a:ext cx="4322233" cy="6483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08"/>
        <p:cNvGrpSpPr/>
        <p:nvPr/>
      </p:nvGrpSpPr>
      <p:grpSpPr>
        <a:xfrm>
          <a:off x="0" y="0"/>
          <a:ext cx="0" cy="0"/>
          <a:chOff x="0" y="0"/>
          <a:chExt cx="0" cy="0"/>
        </a:xfrm>
      </p:grpSpPr>
      <p:sp>
        <p:nvSpPr>
          <p:cNvPr id="111" name="Google Shape;111;p5"/>
          <p:cNvSpPr txBox="1">
            <a:spLocks noGrp="1"/>
          </p:cNvSpPr>
          <p:nvPr>
            <p:ph type="title"/>
          </p:nvPr>
        </p:nvSpPr>
        <p:spPr>
          <a:xfrm>
            <a:off x="740239" y="2555893"/>
            <a:ext cx="6205845" cy="3262432"/>
          </a:xfrm>
          <a:prstGeom prst="rect">
            <a:avLst/>
          </a:prstGeom>
          <a:noFill/>
          <a:ln>
            <a:noFill/>
          </a:ln>
        </p:spPr>
        <p:txBody>
          <a:bodyPr spcFirstLastPara="1" wrap="square" lIns="0" tIns="0" rIns="0" bIns="0" anchor="t" anchorCtr="0">
            <a:spAutoFit/>
          </a:bodyPr>
          <a:lstStyle/>
          <a:p>
            <a:pPr marL="374650" lvl="0" indent="-285750" algn="l" rtl="0">
              <a:spcBef>
                <a:spcPts val="0"/>
              </a:spcBef>
              <a:spcAft>
                <a:spcPts val="0"/>
              </a:spcAft>
              <a:buClr>
                <a:srgbClr val="FF0000"/>
              </a:buClr>
              <a:buSzPts val="2200"/>
              <a:buFont typeface="Wingdings" panose="05000000000000000000" pitchFamily="2" charset="2"/>
              <a:buChar char="§"/>
            </a:pPr>
            <a: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t>Selects an envelope with a digital code to which  </a:t>
            </a:r>
            <a:b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br>
            <a: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t>he/she assigns the personal details</a:t>
            </a:r>
            <a:b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br>
            <a:r>
              <a:rPr lang="en-GB" sz="2000" dirty="0" smtClean="0">
                <a:latin typeface="Lato Medium" panose="020F0502020204030203" pitchFamily="34" charset="0"/>
                <a:ea typeface="Lato Medium" panose="020F0502020204030203" pitchFamily="34" charset="0"/>
                <a:cs typeface="Lato Medium" panose="020F0502020204030203" pitchFamily="34" charset="0"/>
                <a:sym typeface="Lato Light"/>
              </a:rPr>
              <a:t/>
            </a:r>
            <a:br>
              <a:rPr lang="en-GB" sz="2000" dirty="0" smtClean="0">
                <a:latin typeface="Lato Medium" panose="020F0502020204030203" pitchFamily="34" charset="0"/>
                <a:ea typeface="Lato Medium" panose="020F0502020204030203" pitchFamily="34" charset="0"/>
                <a:cs typeface="Lato Medium" panose="020F0502020204030203" pitchFamily="34" charset="0"/>
                <a:sym typeface="Lato Light"/>
              </a:rPr>
            </a:br>
            <a:r>
              <a:rPr lang="en-GB" sz="1400" dirty="0" smtClean="0">
                <a:latin typeface="Lato Medium" panose="020F0502020204030203" pitchFamily="34" charset="0"/>
                <a:ea typeface="Lato Medium" panose="020F0502020204030203" pitchFamily="34" charset="0"/>
                <a:cs typeface="Lato Medium" panose="020F0502020204030203" pitchFamily="34" charset="0"/>
                <a:sym typeface="Lato Light"/>
              </a:rPr>
              <a:t>(</a:t>
            </a:r>
            <a:r>
              <a:rPr lang="pl-PL" sz="1400" i="1" dirty="0" smtClean="0">
                <a:latin typeface="Lato Medium" panose="020F0502020204030203" pitchFamily="34" charset="0"/>
                <a:ea typeface="Lato Medium" panose="020F0502020204030203" pitchFamily="34" charset="0"/>
                <a:cs typeface="Lato Medium" panose="020F0502020204030203" pitchFamily="34" charset="0"/>
                <a:sym typeface="Lato Light"/>
              </a:rPr>
              <a:t>D</a:t>
            </a:r>
            <a:r>
              <a:rPr lang="en-GB" sz="1400" i="1" dirty="0" err="1" smtClean="0">
                <a:latin typeface="Lato Medium" panose="020F0502020204030203" pitchFamily="34" charset="0"/>
                <a:ea typeface="Lato Medium" panose="020F0502020204030203" pitchFamily="34" charset="0"/>
                <a:cs typeface="Lato Medium" panose="020F0502020204030203" pitchFamily="34" charset="0"/>
                <a:sym typeface="Lato Light"/>
              </a:rPr>
              <a:t>uring</a:t>
            </a:r>
            <a:r>
              <a:rPr lang="en-GB" sz="1400" i="1" dirty="0" smtClean="0">
                <a:latin typeface="Lato Medium" panose="020F0502020204030203" pitchFamily="34" charset="0"/>
                <a:ea typeface="Lato Medium" panose="020F0502020204030203" pitchFamily="34" charset="0"/>
                <a:cs typeface="Lato Medium" panose="020F0502020204030203" pitchFamily="34" charset="0"/>
                <a:sym typeface="Lato Light"/>
              </a:rPr>
              <a:t> the exam only the selected digital code can be used</a:t>
            </a:r>
            <a:r>
              <a:rPr lang="en-GB" sz="1400" dirty="0" smtClean="0">
                <a:latin typeface="Lato Medium" panose="020F0502020204030203" pitchFamily="34" charset="0"/>
                <a:ea typeface="Lato Medium" panose="020F0502020204030203" pitchFamily="34" charset="0"/>
                <a:cs typeface="Lato Medium" panose="020F0502020204030203" pitchFamily="34" charset="0"/>
                <a:sym typeface="Lato Light"/>
              </a:rPr>
              <a:t>)</a:t>
            </a:r>
            <a:br>
              <a:rPr lang="en-GB" sz="1400" dirty="0" smtClean="0">
                <a:latin typeface="Lato Medium" panose="020F0502020204030203" pitchFamily="34" charset="0"/>
                <a:ea typeface="Lato Medium" panose="020F0502020204030203" pitchFamily="34" charset="0"/>
                <a:cs typeface="Lato Medium" panose="020F0502020204030203" pitchFamily="34" charset="0"/>
                <a:sym typeface="Lato Light"/>
              </a:rPr>
            </a:br>
            <a:endParaRPr lang="en-GB" sz="1400" dirty="0" smtClean="0">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spcBef>
                <a:spcPts val="0"/>
              </a:spcBef>
              <a:spcAft>
                <a:spcPts val="0"/>
              </a:spcAft>
              <a:buClr>
                <a:srgbClr val="FF0000"/>
              </a:buClr>
              <a:buSzPts val="2200"/>
              <a:buFont typeface="Wingdings" panose="05000000000000000000" pitchFamily="2" charset="2"/>
              <a:buChar char="§"/>
            </a:pPr>
            <a: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t>Identifies the examination paper with the digital code</a:t>
            </a:r>
            <a:r>
              <a:rPr lang="en-GB" sz="2000" dirty="0" smtClean="0">
                <a:latin typeface="Lato Medium" panose="020F0502020204030203" pitchFamily="34" charset="0"/>
                <a:ea typeface="Lato Medium" panose="020F0502020204030203" pitchFamily="34" charset="0"/>
                <a:cs typeface="Lato Medium" panose="020F0502020204030203" pitchFamily="34" charset="0"/>
                <a:sym typeface="Lato Light"/>
              </a:rPr>
              <a:t/>
            </a:r>
            <a:br>
              <a:rPr lang="en-GB" sz="2000" dirty="0" smtClean="0">
                <a:latin typeface="Lato Medium" panose="020F0502020204030203" pitchFamily="34" charset="0"/>
                <a:ea typeface="Lato Medium" panose="020F0502020204030203" pitchFamily="34" charset="0"/>
                <a:cs typeface="Lato Medium" panose="020F0502020204030203" pitchFamily="34" charset="0"/>
                <a:sym typeface="Lato Light"/>
              </a:rPr>
            </a:br>
            <a:endParaRPr lang="en-GB" sz="2000" dirty="0" smtClean="0">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spcBef>
                <a:spcPts val="0"/>
              </a:spcBef>
              <a:spcAft>
                <a:spcPts val="0"/>
              </a:spcAft>
              <a:buClr>
                <a:srgbClr val="FF0000"/>
              </a:buClr>
              <a:buSzPts val="2200"/>
              <a:buFont typeface="Wingdings" panose="05000000000000000000" pitchFamily="2" charset="2"/>
              <a:buChar char="§"/>
            </a:pPr>
            <a: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t>The same digital code must be used for all 3 days of the qualifying exam</a:t>
            </a:r>
            <a:b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br>
            <a:endPar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spcBef>
                <a:spcPts val="0"/>
              </a:spcBef>
              <a:spcAft>
                <a:spcPts val="0"/>
              </a:spcAft>
              <a:buClr>
                <a:srgbClr val="FF0000"/>
              </a:buClr>
              <a:buSzPts val="2200"/>
              <a:buFont typeface="Wingdings" panose="05000000000000000000" pitchFamily="2" charset="2"/>
              <a:buChar char="§"/>
            </a:pPr>
            <a: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t>The paper signed with the name and surname can be </a:t>
            </a:r>
            <a:b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br>
            <a:r>
              <a:rPr lang="en-GB" sz="1800" dirty="0" smtClean="0">
                <a:latin typeface="Lato Medium" panose="020F0502020204030203" pitchFamily="34" charset="0"/>
                <a:ea typeface="Lato Medium" panose="020F0502020204030203" pitchFamily="34" charset="0"/>
                <a:cs typeface="Lato Medium" panose="020F0502020204030203" pitchFamily="34" charset="0"/>
                <a:sym typeface="Lato Light"/>
              </a:rPr>
              <a:t>disqualified and not checked by the Examination Board</a:t>
            </a:r>
            <a:endParaRPr lang="en-GB" sz="1800" dirty="0">
              <a:latin typeface="Lato Medium" panose="020F0502020204030203" pitchFamily="34" charset="0"/>
              <a:ea typeface="Lato Medium" panose="020F0502020204030203" pitchFamily="34" charset="0"/>
              <a:cs typeface="Lato Medium" panose="020F0502020204030203" pitchFamily="34" charset="0"/>
              <a:sym typeface="Lato Light"/>
            </a:endParaRPr>
          </a:p>
        </p:txBody>
      </p:sp>
      <p:sp>
        <p:nvSpPr>
          <p:cNvPr id="112" name="Google Shape;112;p5"/>
          <p:cNvSpPr txBox="1">
            <a:spLocks noGrp="1"/>
          </p:cNvSpPr>
          <p:nvPr>
            <p:ph type="sldNum" idx="12"/>
          </p:nvPr>
        </p:nvSpPr>
        <p:spPr>
          <a:xfrm>
            <a:off x="154921" y="5526919"/>
            <a:ext cx="192404" cy="203200"/>
          </a:xfrm>
          <a:prstGeom prst="rect">
            <a:avLst/>
          </a:prstGeom>
          <a:noFill/>
          <a:ln>
            <a:noFill/>
          </a:ln>
        </p:spPr>
        <p:txBody>
          <a:bodyPr spcFirstLastPara="1" wrap="square" lIns="0" tIns="0" rIns="0" bIns="0" anchor="t" anchorCtr="0">
            <a:spAutoFit/>
          </a:bodyPr>
          <a:lstStyle/>
          <a:p>
            <a:pPr marL="38100" lvl="0" indent="0" algn="l" rtl="0">
              <a:lnSpc>
                <a:spcPct val="107500"/>
              </a:lnSpc>
              <a:spcBef>
                <a:spcPts val="0"/>
              </a:spcBef>
              <a:spcAft>
                <a:spcPts val="0"/>
              </a:spcAft>
              <a:buNone/>
            </a:pPr>
            <a:r>
              <a:rPr lang="pl-PL" dirty="0"/>
              <a:t>4</a:t>
            </a:r>
            <a:endParaRPr dirty="0"/>
          </a:p>
        </p:txBody>
      </p:sp>
      <p:cxnSp>
        <p:nvCxnSpPr>
          <p:cNvPr id="113" name="Google Shape;113;p5"/>
          <p:cNvCxnSpPr/>
          <p:nvPr/>
        </p:nvCxnSpPr>
        <p:spPr>
          <a:xfrm>
            <a:off x="11447225" y="1230064"/>
            <a:ext cx="0" cy="4023300"/>
          </a:xfrm>
          <a:prstGeom prst="straightConnector1">
            <a:avLst/>
          </a:prstGeom>
          <a:noFill/>
          <a:ln w="98425" cap="flat" cmpd="sng">
            <a:solidFill>
              <a:schemeClr val="lt1"/>
            </a:solidFill>
            <a:prstDash val="solid"/>
            <a:round/>
            <a:headEnd type="none" w="sm" len="sm"/>
            <a:tailEnd type="none" w="sm" len="sm"/>
          </a:ln>
        </p:spPr>
      </p:cxnSp>
      <p:sp>
        <p:nvSpPr>
          <p:cNvPr id="114" name="Google Shape;114;p5"/>
          <p:cNvSpPr/>
          <p:nvPr/>
        </p:nvSpPr>
        <p:spPr>
          <a:xfrm rot="5400000">
            <a:off x="4664556" y="-242667"/>
            <a:ext cx="223770" cy="709104"/>
          </a:xfrm>
          <a:custGeom>
            <a:avLst/>
            <a:gdLst/>
            <a:ahLst/>
            <a:cxnLst/>
            <a:rect l="l" t="t" r="r" b="b"/>
            <a:pathLst>
              <a:path w="363854" h="1090929" extrusionOk="0">
                <a:moveTo>
                  <a:pt x="363626" y="0"/>
                </a:moveTo>
                <a:lnTo>
                  <a:pt x="0" y="363626"/>
                </a:lnTo>
                <a:lnTo>
                  <a:pt x="0" y="1090841"/>
                </a:lnTo>
                <a:lnTo>
                  <a:pt x="363626" y="727227"/>
                </a:lnTo>
                <a:lnTo>
                  <a:pt x="363626" y="0"/>
                </a:lnTo>
                <a:close/>
              </a:path>
            </a:pathLst>
          </a:custGeom>
          <a:solidFill>
            <a:srgbClr val="A9A8AC"/>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16" name="Google Shape;116;p5"/>
          <p:cNvSpPr/>
          <p:nvPr/>
        </p:nvSpPr>
        <p:spPr>
          <a:xfrm rot="5400000">
            <a:off x="5687391" y="6031564"/>
            <a:ext cx="224122" cy="709930"/>
          </a:xfrm>
          <a:custGeom>
            <a:avLst/>
            <a:gdLst/>
            <a:ahLst/>
            <a:cxnLst/>
            <a:rect l="l" t="t" r="r" b="b"/>
            <a:pathLst>
              <a:path w="363854" h="1090929" extrusionOk="0">
                <a:moveTo>
                  <a:pt x="363626" y="0"/>
                </a:moveTo>
                <a:lnTo>
                  <a:pt x="0" y="363626"/>
                </a:lnTo>
                <a:lnTo>
                  <a:pt x="0" y="1090841"/>
                </a:lnTo>
                <a:lnTo>
                  <a:pt x="363626" y="727227"/>
                </a:lnTo>
                <a:lnTo>
                  <a:pt x="363626" y="0"/>
                </a:lnTo>
                <a:close/>
              </a:path>
            </a:pathLst>
          </a:custGeom>
          <a:solidFill>
            <a:srgbClr val="A9A8AC"/>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11"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2" name="Obraz 1"/>
          <p:cNvPicPr>
            <a:picLocks noChangeAspect="1"/>
          </p:cNvPicPr>
          <p:nvPr/>
        </p:nvPicPr>
        <p:blipFill rotWithShape="1">
          <a:blip r:embed="rId4">
            <a:extLst>
              <a:ext uri="{28A0092B-C50C-407E-A947-70E740481C1C}">
                <a14:useLocalDpi xmlns:a14="http://schemas.microsoft.com/office/drawing/2010/main" val="0"/>
              </a:ext>
            </a:extLst>
          </a:blip>
          <a:srcRect l="13312" r="11246"/>
          <a:stretch/>
        </p:blipFill>
        <p:spPr>
          <a:xfrm>
            <a:off x="7188200" y="15240"/>
            <a:ext cx="5854700" cy="6483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Google Shape;123;p6"/>
          <p:cNvSpPr/>
          <p:nvPr/>
        </p:nvSpPr>
        <p:spPr>
          <a:xfrm>
            <a:off x="0" y="4821718"/>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25" name="Google Shape;125;p6"/>
          <p:cNvSpPr txBox="1">
            <a:spLocks noGrp="1"/>
          </p:cNvSpPr>
          <p:nvPr>
            <p:ph type="title"/>
          </p:nvPr>
        </p:nvSpPr>
        <p:spPr>
          <a:xfrm>
            <a:off x="161675" y="1520694"/>
            <a:ext cx="9720900" cy="1938992"/>
          </a:xfrm>
          <a:prstGeom prst="rect">
            <a:avLst/>
          </a:prstGeom>
          <a:noFill/>
          <a:ln>
            <a:noFill/>
          </a:ln>
        </p:spPr>
        <p:txBody>
          <a:bodyPr spcFirstLastPara="1" wrap="square" lIns="0" tIns="0" rIns="0" bIns="0" anchor="t" anchorCtr="0">
            <a:spAutoFit/>
          </a:bodyPr>
          <a:lstStyle/>
          <a:p>
            <a:pPr marL="0" lvl="0" indent="0" rtl="0">
              <a:spcBef>
                <a:spcPts val="0"/>
              </a:spcBef>
              <a:spcAft>
                <a:spcPts val="0"/>
              </a:spcAft>
              <a:buNone/>
            </a:pPr>
            <a:r>
              <a:rPr lang="pl-PL" sz="2400" b="1" i="1" dirty="0" smtClean="0">
                <a:solidFill>
                  <a:srgbClr val="FF0000"/>
                </a:solidFill>
              </a:rPr>
              <a:t/>
            </a:r>
            <a:br>
              <a:rPr lang="pl-PL" sz="2400" b="1" i="1" dirty="0" smtClean="0">
                <a:solidFill>
                  <a:srgbClr val="FF0000"/>
                </a:solidFill>
              </a:rPr>
            </a:br>
            <a:r>
              <a:rPr lang="pl-PL" sz="2400" b="1" i="1" dirty="0">
                <a:solidFill>
                  <a:srgbClr val="FF0000"/>
                </a:solidFill>
              </a:rPr>
              <a:t/>
            </a:r>
            <a:br>
              <a:rPr lang="pl-PL" sz="2400" b="1" i="1" dirty="0">
                <a:solidFill>
                  <a:srgbClr val="FF0000"/>
                </a:solidFill>
              </a:rPr>
            </a:br>
            <a:r>
              <a:rPr lang="pl-PL" sz="2400" b="1" i="1" dirty="0" smtClean="0">
                <a:solidFill>
                  <a:srgbClr val="FF0000"/>
                </a:solidFill>
              </a:rPr>
              <a:t>	</a:t>
            </a:r>
            <a:r>
              <a:rPr lang="pl-PL" sz="1800"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rPr>
              <a:t>POLISH CHAMBER </a:t>
            </a:r>
            <a:br>
              <a:rPr lang="pl-PL" sz="1800"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rPr>
            </a:br>
            <a:r>
              <a:rPr lang="pl-PL" sz="1800" dirty="0">
                <a:solidFill>
                  <a:srgbClr val="FF0000"/>
                </a:solidFill>
                <a:latin typeface="Lato Black" panose="020F0502020204030203" pitchFamily="34" charset="0"/>
                <a:ea typeface="Lato Black" panose="020F0502020204030203" pitchFamily="34" charset="0"/>
                <a:cs typeface="Lato Black" panose="020F0502020204030203" pitchFamily="34" charset="0"/>
              </a:rPr>
              <a:t>	</a:t>
            </a:r>
            <a:r>
              <a:rPr lang="pl-PL" sz="1800"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rPr>
              <a:t>OF PATENT ATTORNEYS</a:t>
            </a:r>
            <a:r>
              <a:rPr lang="pl-PL" sz="1800"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sym typeface="Lato Light"/>
              </a:rPr>
              <a:t/>
            </a:r>
            <a:br>
              <a:rPr lang="pl-PL" sz="1800" dirty="0" smtClean="0">
                <a:solidFill>
                  <a:srgbClr val="FF0000"/>
                </a:solidFill>
                <a:latin typeface="Lato Black" panose="020F0502020204030203" pitchFamily="34" charset="0"/>
                <a:ea typeface="Lato Black" panose="020F0502020204030203" pitchFamily="34" charset="0"/>
                <a:cs typeface="Lato Black" panose="020F0502020204030203" pitchFamily="34" charset="0"/>
                <a:sym typeface="Lato Light"/>
              </a:rPr>
            </a:br>
            <a:r>
              <a:rPr lang="pl-PL" sz="1800" dirty="0" smtClean="0">
                <a:latin typeface="Lato Black" panose="020F0502020204030203" pitchFamily="34" charset="0"/>
                <a:ea typeface="Lato Black" panose="020F0502020204030203" pitchFamily="34" charset="0"/>
                <a:cs typeface="Lato Black" panose="020F0502020204030203" pitchFamily="34" charset="0"/>
              </a:rPr>
              <a:t/>
            </a:r>
            <a:br>
              <a:rPr lang="pl-PL" sz="1800" dirty="0" smtClean="0">
                <a:latin typeface="Lato Black" panose="020F0502020204030203" pitchFamily="34" charset="0"/>
                <a:ea typeface="Lato Black" panose="020F0502020204030203" pitchFamily="34" charset="0"/>
                <a:cs typeface="Lato Black" panose="020F0502020204030203" pitchFamily="34" charset="0"/>
              </a:rPr>
            </a:br>
            <a:endParaRPr sz="18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127" name="Google Shape;127;p6"/>
          <p:cNvCxnSpPr/>
          <p:nvPr/>
        </p:nvCxnSpPr>
        <p:spPr>
          <a:xfrm>
            <a:off x="10871700" y="1656114"/>
            <a:ext cx="0" cy="4023300"/>
          </a:xfrm>
          <a:prstGeom prst="straightConnector1">
            <a:avLst/>
          </a:prstGeom>
          <a:noFill/>
          <a:ln w="98425" cap="flat" cmpd="sng">
            <a:solidFill>
              <a:schemeClr val="lt1"/>
            </a:solidFill>
            <a:prstDash val="solid"/>
            <a:round/>
            <a:headEnd type="none" w="sm" len="sm"/>
            <a:tailEnd type="none" w="sm" len="sm"/>
          </a:ln>
        </p:spPr>
      </p:cxnSp>
      <p:sp>
        <p:nvSpPr>
          <p:cNvPr id="131" name="Google Shape;131;p6"/>
          <p:cNvSpPr txBox="1"/>
          <p:nvPr/>
        </p:nvSpPr>
        <p:spPr>
          <a:xfrm>
            <a:off x="918475" y="2694300"/>
            <a:ext cx="8544000" cy="3708677"/>
          </a:xfrm>
          <a:prstGeom prst="rect">
            <a:avLst/>
          </a:prstGeom>
          <a:noFill/>
          <a:ln>
            <a:noFill/>
          </a:ln>
        </p:spPr>
        <p:txBody>
          <a:bodyPr spcFirstLastPara="1" wrap="square" lIns="91425" tIns="91425" rIns="91425" bIns="91425" anchor="t" anchorCtr="0">
            <a:spAutoFit/>
          </a:bodyPr>
          <a:lstStyle/>
          <a:p>
            <a:pPr marL="88900" lvl="0" algn="l" rtl="0">
              <a:spcBef>
                <a:spcPts val="0"/>
              </a:spcBef>
              <a:spcAft>
                <a:spcPts val="0"/>
              </a:spcAft>
              <a:buClr>
                <a:srgbClr val="231F20"/>
              </a:buClr>
              <a:buSzPts val="2200"/>
            </a:pPr>
            <a:endParaRPr lang="pl-PL" sz="2200" dirty="0" smtClean="0">
              <a:solidFill>
                <a:srgbClr val="231F20"/>
              </a:solidFill>
              <a:latin typeface="Lato Light"/>
              <a:ea typeface="Lato Light"/>
              <a:cs typeface="Lato Light"/>
              <a:sym typeface="Lato Light"/>
            </a:endParaRPr>
          </a:p>
          <a:p>
            <a:pPr marL="88900" lvl="0" algn="l" rtl="0">
              <a:spcBef>
                <a:spcPts val="0"/>
              </a:spcBef>
              <a:spcAft>
                <a:spcPts val="0"/>
              </a:spcAft>
              <a:buClr>
                <a:srgbClr val="231F20"/>
              </a:buClr>
              <a:buSzPts val="2200"/>
            </a:pPr>
            <a:endParaRPr lang="pl-PL" sz="2200" dirty="0">
              <a:solidFill>
                <a:srgbClr val="231F20"/>
              </a:solidFill>
              <a:latin typeface="Lato Light"/>
              <a:ea typeface="Lato Light"/>
              <a:cs typeface="Lato Light"/>
              <a:sym typeface="Lato Light"/>
            </a:endParaRPr>
          </a:p>
          <a:p>
            <a:pPr marL="374650" lvl="0" indent="-285750" algn="l" rtl="0">
              <a:spcBef>
                <a:spcPts val="0"/>
              </a:spcBef>
              <a:spcAft>
                <a:spcPts val="0"/>
              </a:spcAft>
              <a:buClr>
                <a:srgbClr val="FF0000"/>
              </a:buClr>
              <a:buSzPts val="2200"/>
              <a:buFont typeface="Wingdings" panose="05000000000000000000" pitchFamily="2" charset="2"/>
              <a:buChar char="§"/>
            </a:pP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Allocates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computer</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to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each</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of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candidates</a:t>
            </a:r>
            <a:r>
              <a:rPr lang="pl-PL" sz="20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r>
            <a:br>
              <a:rPr lang="pl-PL" sz="20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br>
            <a:endParaRPr sz="20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lnSpc>
                <a:spcPct val="150000"/>
              </a:lnSpc>
              <a:spcBef>
                <a:spcPts val="0"/>
              </a:spcBef>
              <a:spcAft>
                <a:spcPts val="0"/>
              </a:spcAft>
              <a:buClr>
                <a:srgbClr val="FF0000"/>
              </a:buClr>
              <a:buSzPts val="2200"/>
              <a:buFont typeface="Wingdings" panose="05000000000000000000" pitchFamily="2" charset="2"/>
              <a:buChar char="§"/>
            </a:pP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ssigns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 seat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numer in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examination</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lnSpc>
                <a:spcPct val="150000"/>
              </a:lnSpc>
              <a:spcBef>
                <a:spcPts val="0"/>
              </a:spcBef>
              <a:spcAft>
                <a:spcPts val="0"/>
              </a:spcAft>
              <a:buClr>
                <a:srgbClr val="FF0000"/>
              </a:buClr>
              <a:buSzPts val="2200"/>
            </a:pP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room</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p>
          <a:p>
            <a:pPr marL="88900" lvl="0" algn="l" rtl="0">
              <a:lnSpc>
                <a:spcPct val="150000"/>
              </a:lnSpc>
              <a:spcBef>
                <a:spcPts val="0"/>
              </a:spcBef>
              <a:spcAft>
                <a:spcPts val="0"/>
              </a:spcAft>
              <a:buClr>
                <a:srgbClr val="FF0000"/>
              </a:buClr>
              <a:buSzPts val="2200"/>
            </a:pPr>
            <a:r>
              <a:rPr lang="pl-PL" sz="20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r>
            <a:br>
              <a:rPr lang="pl-PL" sz="20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br>
            <a:r>
              <a:rPr lang="pl-PL" sz="20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seat </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numer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is</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different</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every</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day</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r>
              <a:rPr lang="pl-PL"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r>
            <a:br>
              <a:rPr lang="pl-PL"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br>
            <a:r>
              <a:rPr lang="pl-PL" sz="2200" dirty="0">
                <a:solidFill>
                  <a:srgbClr val="231F20"/>
                </a:solidFill>
                <a:latin typeface="Lato Light"/>
                <a:ea typeface="Lato Light"/>
                <a:cs typeface="Lato Light"/>
                <a:sym typeface="Lato Light"/>
              </a:rPr>
              <a:t> 	</a:t>
            </a:r>
            <a:endParaRPr sz="1800" dirty="0">
              <a:latin typeface="Calibri"/>
              <a:ea typeface="Calibri"/>
              <a:cs typeface="Calibri"/>
              <a:sym typeface="Calibri"/>
            </a:endParaRPr>
          </a:p>
        </p:txBody>
      </p:sp>
      <p:pic>
        <p:nvPicPr>
          <p:cNvPr id="12"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3" name="Obraz 2"/>
          <p:cNvPicPr>
            <a:picLocks noChangeAspect="1"/>
          </p:cNvPicPr>
          <p:nvPr/>
        </p:nvPicPr>
        <p:blipFill rotWithShape="1">
          <a:blip r:embed="rId4">
            <a:extLst>
              <a:ext uri="{28A0092B-C50C-407E-A947-70E740481C1C}">
                <a14:useLocalDpi xmlns:a14="http://schemas.microsoft.com/office/drawing/2010/main" val="0"/>
              </a:ext>
            </a:extLst>
          </a:blip>
          <a:srcRect l="49722"/>
          <a:stretch/>
        </p:blipFill>
        <p:spPr>
          <a:xfrm>
            <a:off x="6299200" y="0"/>
            <a:ext cx="5219700" cy="6483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7"/>
        <p:cNvGrpSpPr/>
        <p:nvPr/>
      </p:nvGrpSpPr>
      <p:grpSpPr>
        <a:xfrm>
          <a:off x="0" y="0"/>
          <a:ext cx="0" cy="0"/>
          <a:chOff x="0" y="0"/>
          <a:chExt cx="0" cy="0"/>
        </a:xfrm>
      </p:grpSpPr>
      <p:sp>
        <p:nvSpPr>
          <p:cNvPr id="140" name="Google Shape;140;p7"/>
          <p:cNvSpPr txBox="1">
            <a:spLocks noGrp="1"/>
          </p:cNvSpPr>
          <p:nvPr>
            <p:ph type="title"/>
          </p:nvPr>
        </p:nvSpPr>
        <p:spPr>
          <a:xfrm>
            <a:off x="11050" y="2065200"/>
            <a:ext cx="5985000" cy="129266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pl-PL" b="1" dirty="0"/>
              <a:t>	</a:t>
            </a:r>
            <a:r>
              <a:rPr lang="pl-PL" b="1" dirty="0" err="1" smtClean="0">
                <a:latin typeface="Lato Black" panose="020F0502020204030203" pitchFamily="34" charset="0"/>
                <a:ea typeface="Lato Black" panose="020F0502020204030203" pitchFamily="34" charset="0"/>
                <a:cs typeface="Lato Black" panose="020F0502020204030203" pitchFamily="34" charset="0"/>
              </a:rPr>
              <a:t>During</a:t>
            </a:r>
            <a:r>
              <a:rPr lang="pl-PL" b="1" dirty="0" smtClean="0">
                <a:latin typeface="Lato Black" panose="020F0502020204030203" pitchFamily="34" charset="0"/>
                <a:ea typeface="Lato Black" panose="020F0502020204030203" pitchFamily="34" charset="0"/>
                <a:cs typeface="Lato Black" panose="020F0502020204030203" pitchFamily="34" charset="0"/>
              </a:rPr>
              <a:t> </a:t>
            </a:r>
            <a:r>
              <a:rPr lang="pl-PL" b="1" dirty="0">
                <a:latin typeface="Lato Black" panose="020F0502020204030203" pitchFamily="34" charset="0"/>
                <a:ea typeface="Lato Black" panose="020F0502020204030203" pitchFamily="34" charset="0"/>
                <a:cs typeface="Lato Black" panose="020F0502020204030203" pitchFamily="34" charset="0"/>
              </a:rPr>
              <a:t>the </a:t>
            </a:r>
            <a:r>
              <a:rPr lang="pl-PL" b="1" dirty="0" err="1">
                <a:latin typeface="Lato Black" panose="020F0502020204030203" pitchFamily="34" charset="0"/>
                <a:ea typeface="Lato Black" panose="020F0502020204030203" pitchFamily="34" charset="0"/>
                <a:cs typeface="Lato Black" panose="020F0502020204030203" pitchFamily="34" charset="0"/>
              </a:rPr>
              <a:t>qualifying</a:t>
            </a:r>
            <a:r>
              <a:rPr lang="pl-PL" b="1" dirty="0">
                <a:latin typeface="Lato Black" panose="020F0502020204030203" pitchFamily="34" charset="0"/>
                <a:ea typeface="Lato Black" panose="020F0502020204030203" pitchFamily="34" charset="0"/>
                <a:cs typeface="Lato Black" panose="020F0502020204030203" pitchFamily="34" charset="0"/>
              </a:rPr>
              <a:t> </a:t>
            </a:r>
            <a:r>
              <a:rPr lang="pl-PL" b="1" dirty="0" err="1" smtClean="0">
                <a:latin typeface="Lato Black" panose="020F0502020204030203" pitchFamily="34" charset="0"/>
                <a:ea typeface="Lato Black" panose="020F0502020204030203" pitchFamily="34" charset="0"/>
                <a:cs typeface="Lato Black" panose="020F0502020204030203" pitchFamily="34" charset="0"/>
              </a:rPr>
              <a:t>exam</a:t>
            </a:r>
            <a:r>
              <a:rPr lang="pl-PL" dirty="0">
                <a:latin typeface="Lato Black" panose="020F0502020204030203" pitchFamily="34" charset="0"/>
                <a:ea typeface="Lato Black" panose="020F0502020204030203" pitchFamily="34" charset="0"/>
                <a:cs typeface="Lato Black" panose="020F0502020204030203" pitchFamily="34" charset="0"/>
                <a:sym typeface="Lato Light"/>
              </a:rPr>
              <a:t/>
            </a:r>
            <a:br>
              <a:rPr lang="pl-PL" dirty="0">
                <a:latin typeface="Lato Black" panose="020F0502020204030203" pitchFamily="34" charset="0"/>
                <a:ea typeface="Lato Black" panose="020F0502020204030203" pitchFamily="34" charset="0"/>
                <a:cs typeface="Lato Black" panose="020F0502020204030203" pitchFamily="34" charset="0"/>
                <a:sym typeface="Lato Light"/>
              </a:rPr>
            </a:br>
            <a:r>
              <a:rPr lang="pl-PL" dirty="0">
                <a:latin typeface="Lato Black" panose="020F0502020204030203" pitchFamily="34" charset="0"/>
                <a:ea typeface="Lato Black" panose="020F0502020204030203" pitchFamily="34" charset="0"/>
                <a:cs typeface="Lato Black" panose="020F0502020204030203" pitchFamily="34" charset="0"/>
                <a:sym typeface="Lato Light"/>
              </a:rPr>
              <a:t/>
            </a:r>
            <a:br>
              <a:rPr lang="pl-PL" dirty="0">
                <a:latin typeface="Lato Black" panose="020F0502020204030203" pitchFamily="34" charset="0"/>
                <a:ea typeface="Lato Black" panose="020F0502020204030203" pitchFamily="34" charset="0"/>
                <a:cs typeface="Lato Black" panose="020F0502020204030203" pitchFamily="34" charset="0"/>
                <a:sym typeface="Lato Light"/>
              </a:rPr>
            </a:br>
            <a:endParaRPr dirty="0">
              <a:latin typeface="Lato Black" panose="020F0502020204030203" pitchFamily="34" charset="0"/>
              <a:ea typeface="Lato Black" panose="020F0502020204030203" pitchFamily="34" charset="0"/>
              <a:cs typeface="Lato Black" panose="020F0502020204030203" pitchFamily="34" charset="0"/>
              <a:sym typeface="Lato Light"/>
            </a:endParaRPr>
          </a:p>
        </p:txBody>
      </p:sp>
      <p:sp>
        <p:nvSpPr>
          <p:cNvPr id="141" name="Google Shape;141;p7"/>
          <p:cNvSpPr txBox="1">
            <a:spLocks noGrp="1"/>
          </p:cNvSpPr>
          <p:nvPr>
            <p:ph type="sldNum" idx="12"/>
          </p:nvPr>
        </p:nvSpPr>
        <p:spPr>
          <a:xfrm>
            <a:off x="10267398" y="5679319"/>
            <a:ext cx="192300" cy="232692"/>
          </a:xfrm>
          <a:prstGeom prst="rect">
            <a:avLst/>
          </a:prstGeom>
          <a:noFill/>
          <a:ln>
            <a:noFill/>
          </a:ln>
        </p:spPr>
        <p:txBody>
          <a:bodyPr spcFirstLastPara="1" wrap="square" lIns="0" tIns="0" rIns="0" bIns="0" anchor="t" anchorCtr="0">
            <a:spAutoFit/>
          </a:bodyPr>
          <a:lstStyle/>
          <a:p>
            <a:pPr marL="38100" lvl="0" indent="0" algn="l" rtl="0">
              <a:lnSpc>
                <a:spcPct val="107500"/>
              </a:lnSpc>
              <a:spcBef>
                <a:spcPts val="0"/>
              </a:spcBef>
              <a:spcAft>
                <a:spcPts val="0"/>
              </a:spcAft>
              <a:buNone/>
            </a:pPr>
            <a:endParaRPr dirty="0"/>
          </a:p>
        </p:txBody>
      </p:sp>
      <p:cxnSp>
        <p:nvCxnSpPr>
          <p:cNvPr id="142" name="Google Shape;142;p7"/>
          <p:cNvCxnSpPr/>
          <p:nvPr/>
        </p:nvCxnSpPr>
        <p:spPr>
          <a:xfrm>
            <a:off x="11074825" y="1519089"/>
            <a:ext cx="0" cy="4023300"/>
          </a:xfrm>
          <a:prstGeom prst="straightConnector1">
            <a:avLst/>
          </a:prstGeom>
          <a:noFill/>
          <a:ln w="98425" cap="flat" cmpd="sng">
            <a:solidFill>
              <a:schemeClr val="lt1"/>
            </a:solidFill>
            <a:prstDash val="solid"/>
            <a:round/>
            <a:headEnd type="none" w="sm" len="sm"/>
            <a:tailEnd type="none" w="sm" len="sm"/>
          </a:ln>
        </p:spPr>
      </p:cxnSp>
      <p:sp>
        <p:nvSpPr>
          <p:cNvPr id="144" name="Google Shape;144;p7"/>
          <p:cNvSpPr/>
          <p:nvPr/>
        </p:nvSpPr>
        <p:spPr>
          <a:xfrm rot="5400000">
            <a:off x="-80523" y="5345432"/>
            <a:ext cx="568959" cy="1706880"/>
          </a:xfrm>
          <a:custGeom>
            <a:avLst/>
            <a:gdLst/>
            <a:ahLst/>
            <a:cxnLst/>
            <a:rect l="l" t="t" r="r" b="b"/>
            <a:pathLst>
              <a:path w="568959" h="1706880" extrusionOk="0">
                <a:moveTo>
                  <a:pt x="568871" y="0"/>
                </a:moveTo>
                <a:lnTo>
                  <a:pt x="0" y="568871"/>
                </a:lnTo>
                <a:lnTo>
                  <a:pt x="0" y="1706587"/>
                </a:lnTo>
                <a:lnTo>
                  <a:pt x="568871" y="1137716"/>
                </a:lnTo>
                <a:lnTo>
                  <a:pt x="568871" y="0"/>
                </a:lnTo>
                <a:close/>
              </a:path>
            </a:pathLst>
          </a:custGeom>
          <a:solidFill>
            <a:srgbClr val="ED1C24"/>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46" name="Google Shape;146;p7"/>
          <p:cNvSpPr txBox="1"/>
          <p:nvPr/>
        </p:nvSpPr>
        <p:spPr>
          <a:xfrm>
            <a:off x="435837" y="2863194"/>
            <a:ext cx="5549586" cy="3093124"/>
          </a:xfrm>
          <a:prstGeom prst="rect">
            <a:avLst/>
          </a:prstGeom>
          <a:noFill/>
          <a:ln>
            <a:noFill/>
          </a:ln>
        </p:spPr>
        <p:txBody>
          <a:bodyPr spcFirstLastPara="1" wrap="square" lIns="91425" tIns="91425" rIns="91425" bIns="91425" anchor="t" anchorCtr="0">
            <a:spAutoFit/>
          </a:bodyPr>
          <a:lstStyle/>
          <a:p>
            <a:pPr marL="374650" lvl="0" indent="-285750" algn="just">
              <a:lnSpc>
                <a:spcPct val="150000"/>
              </a:lnSpc>
              <a:buClr>
                <a:srgbClr val="FF0000"/>
              </a:buClr>
              <a:buSzPts val="2200"/>
              <a:buFont typeface="Wingdings" panose="05000000000000000000" pitchFamily="2" charset="2"/>
              <a:buChar char="§"/>
            </a:pPr>
            <a:r>
              <a:rPr lang="en-GB"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candidate receives a </a:t>
            </a:r>
            <a:r>
              <a:rPr lang="en-GB"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pendrive</a:t>
            </a:r>
            <a:r>
              <a:rPr lang="en-GB"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with </a:t>
            </a:r>
          </a:p>
          <a:p>
            <a:pPr marL="88900" lvl="0" algn="just">
              <a:lnSpc>
                <a:spcPct val="150000"/>
              </a:lnSpc>
              <a:buClr>
                <a:srgbClr val="FF0000"/>
              </a:buClr>
              <a:buSzPts val="2200"/>
            </a:pPr>
            <a:r>
              <a:rPr lang="en-GB"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exam questions</a:t>
            </a:r>
          </a:p>
          <a:p>
            <a:pPr marL="374650" lvl="0" indent="-285750" algn="just" rtl="0">
              <a:lnSpc>
                <a:spcPct val="150000"/>
              </a:lnSpc>
              <a:spcBef>
                <a:spcPts val="0"/>
              </a:spcBef>
              <a:spcAft>
                <a:spcPts val="0"/>
              </a:spcAft>
              <a:buClr>
                <a:srgbClr val="FF0000"/>
              </a:buClr>
              <a:buSzPts val="2200"/>
              <a:buFont typeface="Wingdings" panose="05000000000000000000" pitchFamily="2" charset="2"/>
              <a:buChar char="§"/>
            </a:pPr>
            <a:r>
              <a:rPr lang="en-GB"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candidate receives a </a:t>
            </a:r>
            <a:r>
              <a:rPr lang="en-GB"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pendrive</a:t>
            </a:r>
            <a:r>
              <a:rPr lang="en-GB"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with </a:t>
            </a:r>
          </a:p>
          <a:p>
            <a:pPr marL="88900" lvl="0" algn="just" rtl="0">
              <a:lnSpc>
                <a:spcPct val="150000"/>
              </a:lnSpc>
              <a:spcBef>
                <a:spcPts val="0"/>
              </a:spcBef>
              <a:spcAft>
                <a:spcPts val="0"/>
              </a:spcAft>
              <a:buClr>
                <a:srgbClr val="FF0000"/>
              </a:buClr>
              <a:buSzPts val="2200"/>
            </a:pPr>
            <a:r>
              <a:rPr lang="en-GB"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the scanned materials that can be used</a:t>
            </a:r>
          </a:p>
          <a:p>
            <a:pPr marL="374650" lvl="0" indent="-285750" algn="just" rtl="0">
              <a:lnSpc>
                <a:spcPct val="150000"/>
              </a:lnSpc>
              <a:spcBef>
                <a:spcPts val="0"/>
              </a:spcBef>
              <a:spcAft>
                <a:spcPts val="0"/>
              </a:spcAft>
              <a:buClr>
                <a:srgbClr val="FF0000"/>
              </a:buClr>
              <a:buSzPts val="2200"/>
              <a:buFont typeface="Wingdings" panose="05000000000000000000" pitchFamily="2" charset="2"/>
              <a:buChar char="§"/>
            </a:pPr>
            <a:r>
              <a:rPr lang="en-GB"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candidate is allowed to use legal acts and commentaries on regulations which he/she must report before the exam starts</a:t>
            </a:r>
            <a:endParaRPr lang="en-GB" sz="1800" dirty="0">
              <a:latin typeface="Lato Medium" panose="020F0502020204030203" pitchFamily="34" charset="0"/>
              <a:ea typeface="Lato Medium" panose="020F0502020204030203" pitchFamily="34" charset="0"/>
              <a:cs typeface="Lato Medium" panose="020F0502020204030203" pitchFamily="34" charset="0"/>
              <a:sym typeface="Calibri"/>
            </a:endParaRPr>
          </a:p>
        </p:txBody>
      </p:sp>
      <p:pic>
        <p:nvPicPr>
          <p:cNvPr id="12"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2" name="Obraz 1"/>
          <p:cNvPicPr>
            <a:picLocks noChangeAspect="1"/>
          </p:cNvPicPr>
          <p:nvPr/>
        </p:nvPicPr>
        <p:blipFill rotWithShape="1">
          <a:blip r:embed="rId4">
            <a:extLst>
              <a:ext uri="{28A0092B-C50C-407E-A947-70E740481C1C}">
                <a14:useLocalDpi xmlns:a14="http://schemas.microsoft.com/office/drawing/2010/main" val="0"/>
              </a:ext>
            </a:extLst>
          </a:blip>
          <a:srcRect l="28103" t="-196" r="2612" b="196"/>
          <a:stretch/>
        </p:blipFill>
        <p:spPr>
          <a:xfrm>
            <a:off x="6146800" y="1"/>
            <a:ext cx="6737917" cy="6483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sp>
        <p:nvSpPr>
          <p:cNvPr id="154" name="Google Shape;154;p8"/>
          <p:cNvSpPr/>
          <p:nvPr/>
        </p:nvSpPr>
        <p:spPr>
          <a:xfrm>
            <a:off x="0" y="4768148"/>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57" name="Google Shape;157;p8"/>
          <p:cNvSpPr txBox="1">
            <a:spLocks noGrp="1"/>
          </p:cNvSpPr>
          <p:nvPr>
            <p:ph type="title"/>
          </p:nvPr>
        </p:nvSpPr>
        <p:spPr>
          <a:xfrm>
            <a:off x="-1472101" y="1891268"/>
            <a:ext cx="7748614" cy="233910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pl-PL" b="1" dirty="0" smtClean="0"/>
              <a:t>		   </a:t>
            </a:r>
            <a:r>
              <a:rPr lang="pl-PL" b="1" dirty="0" err="1" smtClean="0">
                <a:latin typeface="Lato Black" panose="020F0502020204030203" pitchFamily="34" charset="0"/>
                <a:ea typeface="Lato Black" panose="020F0502020204030203" pitchFamily="34" charset="0"/>
                <a:cs typeface="Lato Black" panose="020F0502020204030203" pitchFamily="34" charset="0"/>
              </a:rPr>
              <a:t>During</a:t>
            </a:r>
            <a:r>
              <a:rPr lang="pl-PL" b="1" dirty="0" smtClean="0">
                <a:latin typeface="Lato Black" panose="020F0502020204030203" pitchFamily="34" charset="0"/>
                <a:ea typeface="Lato Black" panose="020F0502020204030203" pitchFamily="34" charset="0"/>
                <a:cs typeface="Lato Black" panose="020F0502020204030203" pitchFamily="34" charset="0"/>
              </a:rPr>
              <a:t> </a:t>
            </a:r>
            <a:r>
              <a:rPr lang="pl-PL" b="1" dirty="0">
                <a:latin typeface="Lato Black" panose="020F0502020204030203" pitchFamily="34" charset="0"/>
                <a:ea typeface="Lato Black" panose="020F0502020204030203" pitchFamily="34" charset="0"/>
                <a:cs typeface="Lato Black" panose="020F0502020204030203" pitchFamily="34" charset="0"/>
              </a:rPr>
              <a:t>the </a:t>
            </a:r>
            <a:r>
              <a:rPr lang="pl-PL" b="1" dirty="0" err="1" smtClean="0">
                <a:latin typeface="Lato Black" panose="020F0502020204030203" pitchFamily="34" charset="0"/>
                <a:ea typeface="Lato Black" panose="020F0502020204030203" pitchFamily="34" charset="0"/>
                <a:cs typeface="Lato Black" panose="020F0502020204030203" pitchFamily="34" charset="0"/>
              </a:rPr>
              <a:t>evaluation</a:t>
            </a:r>
            <a:r>
              <a:rPr lang="pl-PL" b="1" dirty="0" smtClean="0">
                <a:latin typeface="Lato Black" panose="020F0502020204030203" pitchFamily="34" charset="0"/>
                <a:ea typeface="Lato Black" panose="020F0502020204030203" pitchFamily="34" charset="0"/>
                <a:cs typeface="Lato Black" panose="020F0502020204030203" pitchFamily="34" charset="0"/>
              </a:rPr>
              <a:t> proces</a:t>
            </a:r>
            <a:br>
              <a:rPr lang="pl-PL" b="1" dirty="0" smtClean="0">
                <a:latin typeface="Lato Black" panose="020F0502020204030203" pitchFamily="34" charset="0"/>
                <a:ea typeface="Lato Black" panose="020F0502020204030203" pitchFamily="34" charset="0"/>
                <a:cs typeface="Lato Black" panose="020F0502020204030203" pitchFamily="34" charset="0"/>
              </a:rPr>
            </a:br>
            <a:r>
              <a:rPr lang="pl-PL" b="1" dirty="0">
                <a:latin typeface="Lato Black" panose="020F0502020204030203" pitchFamily="34" charset="0"/>
                <a:ea typeface="Lato Black" panose="020F0502020204030203" pitchFamily="34" charset="0"/>
                <a:cs typeface="Lato Black" panose="020F0502020204030203" pitchFamily="34" charset="0"/>
              </a:rPr>
              <a:t/>
            </a:r>
            <a:br>
              <a:rPr lang="pl-PL" b="1" dirty="0">
                <a:latin typeface="Lato Black" panose="020F0502020204030203" pitchFamily="34" charset="0"/>
                <a:ea typeface="Lato Black" panose="020F0502020204030203" pitchFamily="34" charset="0"/>
                <a:cs typeface="Lato Black" panose="020F0502020204030203" pitchFamily="34" charset="0"/>
              </a:rPr>
            </a:br>
            <a:r>
              <a:rPr lang="pl-PL" b="1" dirty="0" smtClean="0">
                <a:latin typeface="Lato Black" panose="020F0502020204030203" pitchFamily="34" charset="0"/>
                <a:ea typeface="Lato Black" panose="020F0502020204030203" pitchFamily="34" charset="0"/>
                <a:cs typeface="Lato Black" panose="020F0502020204030203" pitchFamily="34" charset="0"/>
              </a:rPr>
              <a:t/>
            </a:r>
            <a:br>
              <a:rPr lang="pl-PL" b="1" dirty="0" smtClean="0">
                <a:latin typeface="Lato Black" panose="020F0502020204030203" pitchFamily="34" charset="0"/>
                <a:ea typeface="Lato Black" panose="020F0502020204030203" pitchFamily="34" charset="0"/>
                <a:cs typeface="Lato Black" panose="020F0502020204030203" pitchFamily="34" charset="0"/>
              </a:rPr>
            </a:br>
            <a:r>
              <a:rPr lang="pl-PL" b="1" dirty="0">
                <a:latin typeface="Lato Black" panose="020F0502020204030203" pitchFamily="34" charset="0"/>
                <a:ea typeface="Lato Black" panose="020F0502020204030203" pitchFamily="34" charset="0"/>
                <a:cs typeface="Lato Black" panose="020F0502020204030203" pitchFamily="34" charset="0"/>
                <a:sym typeface="Lato Light"/>
              </a:rPr>
              <a:t/>
            </a:r>
            <a:br>
              <a:rPr lang="pl-PL" b="1" dirty="0">
                <a:latin typeface="Lato Black" panose="020F0502020204030203" pitchFamily="34" charset="0"/>
                <a:ea typeface="Lato Black" panose="020F0502020204030203" pitchFamily="34" charset="0"/>
                <a:cs typeface="Lato Black" panose="020F0502020204030203" pitchFamily="34" charset="0"/>
                <a:sym typeface="Lato Light"/>
              </a:rPr>
            </a:br>
            <a:r>
              <a:rPr lang="pl-PL" sz="2000" dirty="0">
                <a:latin typeface="Lato Light"/>
                <a:ea typeface="Lato Light"/>
                <a:cs typeface="Lato Light"/>
                <a:sym typeface="Lato Light"/>
              </a:rPr>
              <a:t/>
            </a:r>
            <a:br>
              <a:rPr lang="pl-PL" sz="2000" dirty="0">
                <a:latin typeface="Lato Light"/>
                <a:ea typeface="Lato Light"/>
                <a:cs typeface="Lato Light"/>
                <a:sym typeface="Lato Light"/>
              </a:rPr>
            </a:br>
            <a:endParaRPr sz="2000" dirty="0">
              <a:latin typeface="Lato Light"/>
              <a:ea typeface="Lato Light"/>
              <a:cs typeface="Lato Light"/>
              <a:sym typeface="Lato Light"/>
            </a:endParaRPr>
          </a:p>
        </p:txBody>
      </p:sp>
      <p:sp>
        <p:nvSpPr>
          <p:cNvPr id="159" name="Google Shape;159;p8"/>
          <p:cNvSpPr txBox="1"/>
          <p:nvPr/>
        </p:nvSpPr>
        <p:spPr>
          <a:xfrm>
            <a:off x="683580" y="3280725"/>
            <a:ext cx="7780319" cy="2800736"/>
          </a:xfrm>
          <a:prstGeom prst="rect">
            <a:avLst/>
          </a:prstGeom>
          <a:noFill/>
          <a:ln>
            <a:noFill/>
          </a:ln>
        </p:spPr>
        <p:txBody>
          <a:bodyPr spcFirstLastPara="1" wrap="square" lIns="91425" tIns="91425" rIns="91425" bIns="91425" anchor="t" anchorCtr="0">
            <a:spAutoFit/>
          </a:bodyPr>
          <a:lstStyle/>
          <a:p>
            <a:pPr marL="88900" lvl="0" algn="l" rtl="0">
              <a:spcBef>
                <a:spcPts val="0"/>
              </a:spcBef>
              <a:spcAft>
                <a:spcPts val="0"/>
              </a:spcAft>
              <a:buClr>
                <a:srgbClr val="ED1C24"/>
              </a:buClr>
              <a:buSzPts val="2200"/>
            </a:pP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spcBef>
                <a:spcPts val="0"/>
              </a:spcBef>
              <a:spcAft>
                <a:spcPts val="0"/>
              </a:spcAft>
              <a:buClr>
                <a:srgbClr val="ED1C24"/>
              </a:buClr>
              <a:buSzPts val="2200"/>
              <a:buFont typeface="Wingdings" panose="05000000000000000000" pitchFamily="2" charset="2"/>
              <a:buChar char="§"/>
            </a:pPr>
            <a:endPar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spcBef>
                <a:spcPts val="0"/>
              </a:spcBef>
              <a:spcAft>
                <a:spcPts val="0"/>
              </a:spcAft>
              <a:buClr>
                <a:srgbClr val="ED1C24"/>
              </a:buClr>
              <a:buSzPts val="2200"/>
              <a:buFont typeface="Wingdings" panose="05000000000000000000" pitchFamily="2" charset="2"/>
              <a:buChar char="§"/>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Examination</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Board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checks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coded</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paper</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r>
            <a:b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br>
            <a:endParaRPr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spcBef>
                <a:spcPts val="0"/>
              </a:spcBef>
              <a:spcAft>
                <a:spcPts val="0"/>
              </a:spcAft>
              <a:buClr>
                <a:srgbClr val="FF0000"/>
              </a:buClr>
              <a:buSzPts val="2200"/>
              <a:buFont typeface="Wingdings" panose="05000000000000000000" pitchFamily="2" charset="2"/>
              <a:buChar char="§"/>
            </a:pPr>
            <a:r>
              <a:rPr lang="pl-PL" sz="1800" dirty="0" err="1">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A</a:t>
            </a:r>
            <a:r>
              <a:rPr lang="pl-PL" sz="1800" dirty="0" err="1"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ll</a:t>
            </a:r>
            <a:r>
              <a:rPr lang="pl-PL" sz="18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stages</a:t>
            </a:r>
            <a:r>
              <a:rPr lang="pl-PL" sz="18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 of </a:t>
            </a:r>
            <a:r>
              <a:rPr lang="pl-PL" sz="1800" dirty="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evaluation</a:t>
            </a:r>
            <a:r>
              <a:rPr lang="pl-PL" sz="1800" dirty="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process</a:t>
            </a:r>
            <a:endParaRPr lang="pl-PL" sz="18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spcBef>
                <a:spcPts val="0"/>
              </a:spcBef>
              <a:spcAft>
                <a:spcPts val="0"/>
              </a:spcAft>
              <a:buClr>
                <a:srgbClr val="FF0000"/>
              </a:buClr>
              <a:buSzPts val="2200"/>
            </a:pPr>
            <a:r>
              <a:rPr lang="pl-PL" sz="1800" dirty="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must</a:t>
            </a:r>
            <a:r>
              <a:rPr lang="pl-PL" sz="18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 be </a:t>
            </a:r>
            <a:r>
              <a:rPr lang="pl-PL" sz="1800" dirty="0" err="1"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rPr>
              <a:t>coded</a:t>
            </a:r>
            <a:endParaRPr lang="pl-PL" sz="18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spcBef>
                <a:spcPts val="0"/>
              </a:spcBef>
              <a:spcAft>
                <a:spcPts val="0"/>
              </a:spcAft>
              <a:buClr>
                <a:srgbClr val="666666"/>
              </a:buClr>
              <a:buSzPts val="2200"/>
            </a:pPr>
            <a:endParaRPr lang="pl-PL" sz="1800" dirty="0">
              <a:solidFill>
                <a:srgbClr val="231F20"/>
              </a:solidFill>
              <a:latin typeface="Lato Light"/>
              <a:ea typeface="Calibri"/>
              <a:cs typeface="Calibri"/>
              <a:sym typeface="Lato Light"/>
            </a:endParaRPr>
          </a:p>
          <a:p>
            <a:pPr marL="88900" lvl="0">
              <a:buClr>
                <a:srgbClr val="666666"/>
              </a:buClr>
              <a:buSzPts val="2200"/>
            </a:pPr>
            <a:endParaRPr lang="pl-PL" sz="2200" dirty="0">
              <a:solidFill>
                <a:srgbClr val="231F20"/>
              </a:solidFill>
              <a:latin typeface="Lato Light"/>
              <a:ea typeface="Calibri"/>
              <a:cs typeface="Calibri"/>
              <a:sym typeface="Lato Light"/>
            </a:endParaRPr>
          </a:p>
          <a:p>
            <a:pPr marL="457200" lvl="0" indent="-368300" algn="l" rtl="0">
              <a:spcBef>
                <a:spcPts val="0"/>
              </a:spcBef>
              <a:spcAft>
                <a:spcPts val="0"/>
              </a:spcAft>
              <a:buClr>
                <a:srgbClr val="666666"/>
              </a:buClr>
              <a:buSzPts val="2200"/>
              <a:buFont typeface="Lato Light"/>
              <a:buChar char="❖"/>
            </a:pPr>
            <a:endParaRPr sz="2200" dirty="0">
              <a:latin typeface="Calibri"/>
              <a:ea typeface="Calibri"/>
              <a:cs typeface="Calibri"/>
              <a:sym typeface="Calibri"/>
            </a:endParaRPr>
          </a:p>
        </p:txBody>
      </p:sp>
      <p:pic>
        <p:nvPicPr>
          <p:cNvPr id="10"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3" name="Obraz 2"/>
          <p:cNvPicPr>
            <a:picLocks noChangeAspect="1"/>
          </p:cNvPicPr>
          <p:nvPr/>
        </p:nvPicPr>
        <p:blipFill rotWithShape="1">
          <a:blip r:embed="rId4">
            <a:extLst>
              <a:ext uri="{28A0092B-C50C-407E-A947-70E740481C1C}">
                <a14:useLocalDpi xmlns:a14="http://schemas.microsoft.com/office/drawing/2010/main" val="0"/>
              </a:ext>
            </a:extLst>
          </a:blip>
          <a:srcRect l="-10055" t="-196" r="35488" b="196"/>
          <a:stretch/>
        </p:blipFill>
        <p:spPr>
          <a:xfrm>
            <a:off x="6045693" y="0"/>
            <a:ext cx="5539213" cy="6483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77"/>
        <p:cNvGrpSpPr/>
        <p:nvPr/>
      </p:nvGrpSpPr>
      <p:grpSpPr>
        <a:xfrm>
          <a:off x="0" y="0"/>
          <a:ext cx="0" cy="0"/>
          <a:chOff x="0" y="0"/>
          <a:chExt cx="0" cy="0"/>
        </a:xfrm>
      </p:grpSpPr>
      <p:sp>
        <p:nvSpPr>
          <p:cNvPr id="179" name="Google Shape;179;p10"/>
          <p:cNvSpPr/>
          <p:nvPr/>
        </p:nvSpPr>
        <p:spPr>
          <a:xfrm>
            <a:off x="0" y="4832781"/>
            <a:ext cx="571735" cy="1715202"/>
          </a:xfrm>
          <a:custGeom>
            <a:avLst/>
            <a:gdLst/>
            <a:ahLst/>
            <a:cxnLst/>
            <a:rect l="l" t="t" r="r" b="b"/>
            <a:pathLst>
              <a:path w="227330" h="681989" extrusionOk="0">
                <a:moveTo>
                  <a:pt x="227291" y="0"/>
                </a:moveTo>
                <a:lnTo>
                  <a:pt x="0" y="227304"/>
                </a:lnTo>
                <a:lnTo>
                  <a:pt x="0" y="681888"/>
                </a:lnTo>
                <a:lnTo>
                  <a:pt x="227291" y="454596"/>
                </a:lnTo>
                <a:lnTo>
                  <a:pt x="227291" y="0"/>
                </a:lnTo>
                <a:close/>
              </a:path>
            </a:pathLst>
          </a:custGeom>
          <a:solidFill>
            <a:srgbClr val="E2E2E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82" name="Google Shape;182;p10"/>
          <p:cNvSpPr txBox="1">
            <a:spLocks noGrp="1"/>
          </p:cNvSpPr>
          <p:nvPr>
            <p:ph type="title"/>
          </p:nvPr>
        </p:nvSpPr>
        <p:spPr>
          <a:xfrm>
            <a:off x="1034149" y="1637318"/>
            <a:ext cx="5409783" cy="1107996"/>
          </a:xfrm>
          <a:prstGeom prst="rect">
            <a:avLst/>
          </a:prstGeom>
          <a:noFill/>
          <a:ln>
            <a:noFill/>
          </a:ln>
        </p:spPr>
        <p:txBody>
          <a:bodyPr spcFirstLastPara="1" wrap="square" lIns="0" tIns="0" rIns="0" bIns="0" anchor="t" anchorCtr="0">
            <a:spAutoFit/>
          </a:bodyPr>
          <a:lstStyle/>
          <a:p>
            <a:pPr marL="0" lvl="0" indent="0" rtl="0">
              <a:spcBef>
                <a:spcPts val="0"/>
              </a:spcBef>
              <a:spcAft>
                <a:spcPts val="0"/>
              </a:spcAft>
              <a:buNone/>
            </a:pPr>
            <a:r>
              <a:rPr lang="pl-PL" b="1" dirty="0" err="1">
                <a:latin typeface="Lato Black" panose="020F0502020204030203" pitchFamily="34" charset="0"/>
                <a:ea typeface="Lato Black" panose="020F0502020204030203" pitchFamily="34" charset="0"/>
                <a:cs typeface="Lato Black" panose="020F0502020204030203" pitchFamily="34" charset="0"/>
              </a:rPr>
              <a:t>After</a:t>
            </a:r>
            <a:r>
              <a:rPr lang="pl-PL" b="1" dirty="0">
                <a:latin typeface="Lato Black" panose="020F0502020204030203" pitchFamily="34" charset="0"/>
                <a:ea typeface="Lato Black" panose="020F0502020204030203" pitchFamily="34" charset="0"/>
                <a:cs typeface="Lato Black" panose="020F0502020204030203" pitchFamily="34" charset="0"/>
              </a:rPr>
              <a:t> the </a:t>
            </a:r>
            <a:r>
              <a:rPr lang="pl-PL" b="1" dirty="0" err="1">
                <a:latin typeface="Lato Black" panose="020F0502020204030203" pitchFamily="34" charset="0"/>
                <a:ea typeface="Lato Black" panose="020F0502020204030203" pitchFamily="34" charset="0"/>
                <a:cs typeface="Lato Black" panose="020F0502020204030203" pitchFamily="34" charset="0"/>
              </a:rPr>
              <a:t>qualifying</a:t>
            </a:r>
            <a:r>
              <a:rPr lang="pl-PL" b="1" dirty="0">
                <a:latin typeface="Lato Black" panose="020F0502020204030203" pitchFamily="34" charset="0"/>
                <a:ea typeface="Lato Black" panose="020F0502020204030203" pitchFamily="34" charset="0"/>
                <a:cs typeface="Lato Black" panose="020F0502020204030203" pitchFamily="34" charset="0"/>
              </a:rPr>
              <a:t>  </a:t>
            </a:r>
            <a:r>
              <a:rPr lang="pl-PL" b="1" dirty="0" err="1" smtClean="0">
                <a:latin typeface="Lato Black" panose="020F0502020204030203" pitchFamily="34" charset="0"/>
                <a:ea typeface="Lato Black" panose="020F0502020204030203" pitchFamily="34" charset="0"/>
                <a:cs typeface="Lato Black" panose="020F0502020204030203" pitchFamily="34" charset="0"/>
              </a:rPr>
              <a:t>exam</a:t>
            </a:r>
            <a:r>
              <a:rPr lang="pl-PL" dirty="0">
                <a:latin typeface="Lato Light"/>
                <a:ea typeface="Lato Light"/>
                <a:cs typeface="Lato Light"/>
                <a:sym typeface="Lato Light"/>
              </a:rPr>
              <a:t/>
            </a:r>
            <a:br>
              <a:rPr lang="pl-PL" dirty="0">
                <a:latin typeface="Lato Light"/>
                <a:ea typeface="Lato Light"/>
                <a:cs typeface="Lato Light"/>
                <a:sym typeface="Lato Light"/>
              </a:rPr>
            </a:br>
            <a:r>
              <a:rPr lang="pl-PL" dirty="0">
                <a:latin typeface="Lato Light"/>
                <a:ea typeface="Lato Light"/>
                <a:cs typeface="Lato Light"/>
                <a:sym typeface="Lato Light"/>
              </a:rPr>
              <a:t/>
            </a:r>
            <a:br>
              <a:rPr lang="pl-PL" dirty="0">
                <a:latin typeface="Lato Light"/>
                <a:ea typeface="Lato Light"/>
                <a:cs typeface="Lato Light"/>
                <a:sym typeface="Lato Light"/>
              </a:rPr>
            </a:br>
            <a:endParaRPr sz="1600" i="1" dirty="0">
              <a:latin typeface="Lato Light"/>
              <a:ea typeface="Lato Light"/>
              <a:cs typeface="Lato Light"/>
              <a:sym typeface="Lato Light"/>
            </a:endParaRPr>
          </a:p>
        </p:txBody>
      </p:sp>
      <p:sp>
        <p:nvSpPr>
          <p:cNvPr id="183" name="Google Shape;183;p10"/>
          <p:cNvSpPr txBox="1">
            <a:spLocks noGrp="1"/>
          </p:cNvSpPr>
          <p:nvPr>
            <p:ph type="sldNum" idx="12"/>
          </p:nvPr>
        </p:nvSpPr>
        <p:spPr>
          <a:xfrm>
            <a:off x="10267573" y="5690382"/>
            <a:ext cx="192300" cy="215400"/>
          </a:xfrm>
          <a:prstGeom prst="rect">
            <a:avLst/>
          </a:prstGeom>
          <a:noFill/>
          <a:ln>
            <a:noFill/>
          </a:ln>
        </p:spPr>
        <p:txBody>
          <a:bodyPr spcFirstLastPara="1" wrap="square" lIns="0" tIns="0" rIns="0" bIns="0" anchor="t" anchorCtr="0">
            <a:spAutoFit/>
          </a:bodyPr>
          <a:lstStyle/>
          <a:p>
            <a:pPr marL="0" lvl="0" indent="0" algn="l" rtl="0">
              <a:lnSpc>
                <a:spcPct val="107500"/>
              </a:lnSpc>
              <a:spcBef>
                <a:spcPts val="0"/>
              </a:spcBef>
              <a:spcAft>
                <a:spcPts val="0"/>
              </a:spcAft>
              <a:buNone/>
            </a:pPr>
            <a:r>
              <a:rPr lang="pl-PL"/>
              <a:t>9</a:t>
            </a:r>
            <a:endParaRPr/>
          </a:p>
        </p:txBody>
      </p:sp>
      <p:sp>
        <p:nvSpPr>
          <p:cNvPr id="184" name="Google Shape;184;p10"/>
          <p:cNvSpPr txBox="1"/>
          <p:nvPr/>
        </p:nvSpPr>
        <p:spPr>
          <a:xfrm>
            <a:off x="1034149" y="2882900"/>
            <a:ext cx="8780227" cy="2954625"/>
          </a:xfrm>
          <a:prstGeom prst="rect">
            <a:avLst/>
          </a:prstGeom>
          <a:noFill/>
          <a:ln>
            <a:noFill/>
          </a:ln>
        </p:spPr>
        <p:txBody>
          <a:bodyPr spcFirstLastPara="1" wrap="square" lIns="91425" tIns="91425" rIns="91425" bIns="91425" anchor="t" anchorCtr="0">
            <a:spAutoFit/>
          </a:bodyPr>
          <a:lstStyle/>
          <a:p>
            <a:pPr marL="88900" lvl="0" algn="l" rtl="0">
              <a:spcBef>
                <a:spcPts val="0"/>
              </a:spcBef>
              <a:spcAft>
                <a:spcPts val="0"/>
              </a:spcAft>
              <a:buClr>
                <a:srgbClr val="231F20"/>
              </a:buClr>
              <a:buSzPts val="2200"/>
            </a:pPr>
            <a:endParaRPr lang="pl-PL" sz="16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374650" lvl="0" indent="-285750" algn="l" rtl="0">
              <a:spcBef>
                <a:spcPts val="0"/>
              </a:spcBef>
              <a:spcAft>
                <a:spcPts val="0"/>
              </a:spcAft>
              <a:buClr>
                <a:srgbClr val="FF0000"/>
              </a:buClr>
              <a:buSzPts val="2200"/>
              <a:buFont typeface="Wingdings" panose="05000000000000000000" pitchFamily="2" charset="2"/>
              <a:buChar char="§"/>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results</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of the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final</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exam</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are</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published</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on</a:t>
            </a:r>
          </a:p>
          <a:p>
            <a:pPr marL="88900" lvl="0" algn="l" rtl="0">
              <a:spcBef>
                <a:spcPts val="0"/>
              </a:spcBef>
              <a:spcAft>
                <a:spcPts val="0"/>
              </a:spcAft>
              <a:buClr>
                <a:srgbClr val="231F2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the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Polish</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Chamber</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of Patent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Attorney’s</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website</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spcBef>
                <a:spcPts val="0"/>
              </a:spcBef>
              <a:spcAft>
                <a:spcPts val="0"/>
              </a:spcAft>
              <a:buClr>
                <a:srgbClr val="231F20"/>
              </a:buClr>
              <a:buSzPts val="2200"/>
            </a:pPr>
            <a:r>
              <a:rPr lang="pl-PL" sz="16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r>
            <a:br>
              <a:rPr lang="pl-PL" sz="16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br>
            <a:r>
              <a:rPr lang="pl-PL" sz="16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Always</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using</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the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digital</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codes</a:t>
            </a:r>
            <a:r>
              <a:rPr lang="pl-PL"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p>
          <a:p>
            <a:pPr marL="88900" lvl="0" algn="l" rtl="0">
              <a:spcBef>
                <a:spcPts val="0"/>
              </a:spcBef>
              <a:spcAft>
                <a:spcPts val="0"/>
              </a:spcAft>
              <a:buClr>
                <a:srgbClr val="231F20"/>
              </a:buClr>
              <a:buSzPts val="2200"/>
            </a:pPr>
            <a:r>
              <a:rPr lang="pl-PL"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r>
            <a:br>
              <a:rPr lang="pl-PL"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br>
            <a:endParaRPr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431800" lvl="0" indent="-342900" algn="l" rtl="0">
              <a:spcBef>
                <a:spcPts val="0"/>
              </a:spcBef>
              <a:spcAft>
                <a:spcPts val="0"/>
              </a:spcAft>
              <a:buClr>
                <a:srgbClr val="FF0000"/>
              </a:buClr>
              <a:buSzPts val="2200"/>
              <a:buFont typeface="Wingdings" panose="05000000000000000000" pitchFamily="2" charset="2"/>
              <a:buChar char="§"/>
            </a:pP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a:t>
            </a: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he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candidate</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finds</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his</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her</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own</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digital</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code</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spcBef>
                <a:spcPts val="0"/>
              </a:spcBef>
              <a:spcAft>
                <a:spcPts val="0"/>
              </a:spcAft>
              <a:buClr>
                <a:srgbClr val="231F20"/>
              </a:buClr>
              <a:buSzPts val="2200"/>
            </a:pPr>
            <a:r>
              <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and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thus</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sz="1800"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decodes</a:t>
            </a:r>
            <a:r>
              <a:rPr lang="pl-PL" sz="1800"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the </a:t>
            </a:r>
            <a:r>
              <a:rPr lang="pl-PL" sz="1800"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paper</a:t>
            </a: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spcBef>
                <a:spcPts val="0"/>
              </a:spcBef>
              <a:spcAft>
                <a:spcPts val="0"/>
              </a:spcAft>
              <a:buClr>
                <a:srgbClr val="231F20"/>
              </a:buClr>
              <a:buSzPts val="2200"/>
            </a:pPr>
            <a:endParaRPr lang="pl-PL" sz="1800"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endParaRPr>
          </a:p>
          <a:p>
            <a:pPr marL="88900" lvl="0" algn="l" rtl="0">
              <a:spcBef>
                <a:spcPts val="0"/>
              </a:spcBef>
              <a:spcAft>
                <a:spcPts val="0"/>
              </a:spcAft>
              <a:buClr>
                <a:srgbClr val="231F20"/>
              </a:buClr>
              <a:buSzPts val="2200"/>
            </a:pPr>
            <a:r>
              <a:rPr lang="pl-PL"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Using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an</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envelope</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in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which</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the </a:t>
            </a:r>
            <a:r>
              <a:rPr lang="pl-PL" i="1" dirty="0" err="1"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name</a:t>
            </a:r>
            <a:r>
              <a:rPr lang="pl-PL" i="1" dirty="0" smtClean="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is</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assigned</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 to the </a:t>
            </a:r>
            <a:r>
              <a:rPr lang="pl-PL" i="1" dirty="0" err="1">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code</a:t>
            </a:r>
            <a:r>
              <a:rPr lang="pl-PL" i="1" dirty="0">
                <a:solidFill>
                  <a:srgbClr val="231F20"/>
                </a:solidFill>
                <a:latin typeface="Lato Medium" panose="020F0502020204030203" pitchFamily="34" charset="0"/>
                <a:ea typeface="Lato Medium" panose="020F0502020204030203" pitchFamily="34" charset="0"/>
                <a:cs typeface="Lato Medium" panose="020F0502020204030203" pitchFamily="34" charset="0"/>
                <a:sym typeface="Lato Light"/>
              </a:rPr>
              <a:t>)</a:t>
            </a:r>
            <a:endParaRPr dirty="0">
              <a:latin typeface="Lato Medium" panose="020F0502020204030203" pitchFamily="34" charset="0"/>
              <a:ea typeface="Lato Medium" panose="020F0502020204030203" pitchFamily="34" charset="0"/>
              <a:cs typeface="Lato Medium" panose="020F0502020204030203" pitchFamily="34" charset="0"/>
              <a:sym typeface="Calibri"/>
            </a:endParaRPr>
          </a:p>
        </p:txBody>
      </p:sp>
      <p:pic>
        <p:nvPicPr>
          <p:cNvPr id="10" name="Google Shape;57;p1"/>
          <p:cNvPicPr preferRelativeResize="0"/>
          <p:nvPr/>
        </p:nvPicPr>
        <p:blipFill rotWithShape="1">
          <a:blip r:embed="rId3">
            <a:alphaModFix/>
          </a:blip>
          <a:srcRect/>
          <a:stretch/>
        </p:blipFill>
        <p:spPr>
          <a:xfrm>
            <a:off x="333049" y="-717337"/>
            <a:ext cx="2809444" cy="2809445"/>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282" y="-25400"/>
            <a:ext cx="4330618" cy="6483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TotalTime>
  <Words>586</Words>
  <Application>Microsoft Office PowerPoint</Application>
  <PresentationFormat>Niestandardowy</PresentationFormat>
  <Paragraphs>113</Paragraphs>
  <Slides>14</Slides>
  <Notes>14</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14</vt:i4>
      </vt:variant>
    </vt:vector>
  </HeadingPairs>
  <TitlesOfParts>
    <vt:vector size="22" baseType="lpstr">
      <vt:lpstr>Lato</vt:lpstr>
      <vt:lpstr>Lato Medium</vt:lpstr>
      <vt:lpstr>Lato Black</vt:lpstr>
      <vt:lpstr>Wingdings</vt:lpstr>
      <vt:lpstr>Arial</vt:lpstr>
      <vt:lpstr>Calibri</vt:lpstr>
      <vt:lpstr>Lato Light</vt:lpstr>
      <vt:lpstr>Office Theme</vt:lpstr>
      <vt:lpstr> Confidentiality  and ensuring validity</vt:lpstr>
      <vt:lpstr>The qualifying exam  is organized by the Polish Chamber  of Patent Attorneys  </vt:lpstr>
      <vt:lpstr>  </vt:lpstr>
      <vt:lpstr>Before taking  the qualifying exam  THE CANDIDATE </vt:lpstr>
      <vt:lpstr>Selects an envelope with a digital code to which   he/she assigns the personal details  (During the exam only the selected digital code can be used)  Identifies the examination paper with the digital code  The same digital code must be used for all 3 days of the qualifying exam  The paper signed with the name and surname can be  disqualified and not checked by the Examination Board</vt:lpstr>
      <vt:lpstr>   POLISH CHAMBER   OF PATENT ATTORNEYS  </vt:lpstr>
      <vt:lpstr> During the qualifying exam  </vt:lpstr>
      <vt:lpstr>     During the evaluation proces     </vt:lpstr>
      <vt:lpstr>After the qualifying  exam  </vt:lpstr>
      <vt:lpstr>Positive result  of the qualifying exam  THE CANDIDATE    </vt:lpstr>
      <vt:lpstr>Patent Attorney Certificate  obtained in Poland   </vt:lpstr>
      <vt:lpstr> </vt:lpstr>
      <vt:lpstr> Allows to submit an application to the European Union Intellectual Property Office (EUIPO) in Alicante for entry on the list of professional representatives before the EUIPO </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Confidentiality and ensuring validity.</dc:title>
  <dc:creator>Badzioch-Brylska Karolina</dc:creator>
  <cp:lastModifiedBy>Heromińska Aleksandra</cp:lastModifiedBy>
  <cp:revision>64</cp:revision>
  <dcterms:created xsi:type="dcterms:W3CDTF">2023-08-08T11:20:09Z</dcterms:created>
  <dcterms:modified xsi:type="dcterms:W3CDTF">2024-11-27T11:18:44Z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2023-08-08T00:00:00Z</vt:filetime>
  </property>
  <property fmtid="{D5CDD505-2E9C-101B-9397-08002B2CF9AE}" pid="3" name="Creator">
    <vt:lpwstr>Adobe InDesign 18.4 (Windows)</vt:lpwstr>
  </property>
  <property fmtid="{D5CDD505-2E9C-101B-9397-08002B2CF9AE}" pid="4" name="LastSaved">
    <vt:filetime>2023-08-08T00:00:00Z</vt:filetime>
  </property>
  <property fmtid="{D5CDD505-2E9C-101B-9397-08002B2CF9AE}" pid="5" name="Producer">
    <vt:lpwstr>Adobe PDF Library 17.0</vt:lpwstr>
  </property>
</Properties>
</file>