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theme/theme2.xml" ContentType="application/vnd.openxmlformats-officedocument.theme+xml"/>
  <Override PartName="/ppt/notesSlides/notesSlide1.xml" ContentType="application/vnd.openxmlformats-officedocument.presentationml.notesSlide+xml"/>
  <Override PartName="/ppt/media/image1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348" r:id="rId5"/>
    <p:sldId id="628" r:id="rId6"/>
    <p:sldId id="12423" r:id="rId7"/>
    <p:sldId id="12625" r:id="rId8"/>
    <p:sldId id="12623" r:id="rId9"/>
    <p:sldId id="12624" r:id="rId10"/>
    <p:sldId id="12626" r:id="rId11"/>
    <p:sldId id="12627" r:id="rId12"/>
    <p:sldId id="12628" r:id="rId13"/>
    <p:sldId id="12629" r:id="rId14"/>
    <p:sldId id="12630" r:id="rId15"/>
    <p:sldId id="625" r:id="rId16"/>
    <p:sldId id="12584" r:id="rId17"/>
    <p:sldId id="347" r:id="rId18"/>
  </p:sldIdLst>
  <p:sldSz cx="9144000" cy="5143500" type="screen16x9"/>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BDD"/>
    <a:srgbClr val="404955"/>
    <a:srgbClr val="B3B6BB"/>
    <a:srgbClr val="9FA4AA"/>
    <a:srgbClr val="8C9299"/>
    <a:srgbClr val="666D77"/>
    <a:srgbClr val="D8DADC"/>
    <a:srgbClr val="272C32"/>
    <a:srgbClr val="8995A3"/>
    <a:srgbClr val="3B4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91" autoAdjust="0"/>
  </p:normalViewPr>
  <p:slideViewPr>
    <p:cSldViewPr snapToGrid="0" showGuides="1">
      <p:cViewPr varScale="1">
        <p:scale>
          <a:sx n="84" d="100"/>
          <a:sy n="84" d="100"/>
        </p:scale>
        <p:origin x="48" y="370"/>
      </p:cViewPr>
      <p:guideLst/>
    </p:cSldViewPr>
  </p:slideViewPr>
  <p:outlineViewPr>
    <p:cViewPr>
      <p:scale>
        <a:sx n="33" d="100"/>
        <a:sy n="33" d="100"/>
      </p:scale>
      <p:origin x="0" y="-669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5C8723-12EA-4836-8FDC-692B5A16ABA7}" type="datetimeFigureOut">
              <a:rPr lang="en-GB" smtClean="0"/>
              <a:pPr/>
              <a:t>22-11-2024</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68292E8-6B7D-4199-83EB-00DE15AFF5AE}" type="slidenum">
              <a:rPr lang="en-GB" smtClean="0"/>
              <a:pPr/>
              <a:t>‹#›</a:t>
            </a:fld>
            <a:endParaRPr lang="en-GB" dirty="0"/>
          </a:p>
        </p:txBody>
      </p:sp>
    </p:spTree>
    <p:extLst>
      <p:ext uri="{BB962C8B-B14F-4D97-AF65-F5344CB8AC3E}">
        <p14:creationId xmlns:p14="http://schemas.microsoft.com/office/powerpoint/2010/main" val="225173363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po.org/law-practice/legal-texts/html/epc/2016/e/r76.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3</a:t>
            </a:fld>
            <a:endParaRPr lang="en-GB" dirty="0"/>
          </a:p>
        </p:txBody>
      </p:sp>
    </p:spTree>
    <p:extLst>
      <p:ext uri="{BB962C8B-B14F-4D97-AF65-F5344CB8AC3E}">
        <p14:creationId xmlns:p14="http://schemas.microsoft.com/office/powerpoint/2010/main" val="30810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Balanced set: A, B and C test different aspects spread over the papers (e.g. priority in M3-1, 54(3) in M3-2 and sufficiency on M3-3); not all in 1 part; but always all in the M3 module.</a:t>
            </a:r>
          </a:p>
          <a:p>
            <a:endParaRPr lang="en-US" dirty="0"/>
          </a:p>
          <a:p>
            <a:r>
              <a:rPr lang="en-US" dirty="0"/>
              <a:t>-&gt; Present ABC are not balanced and a candidate can just wait until there is a B-paper without a sufficiency or priority issue.</a:t>
            </a:r>
          </a:p>
          <a:p>
            <a:endParaRPr lang="en-US" dirty="0"/>
          </a:p>
          <a:p>
            <a:r>
              <a:rPr lang="en-US" dirty="0"/>
              <a:t>While a lot of the structural benefits are more pronounced for small/medium size member states, they also provide candidates with a choice in larger members states with more established training systems</a:t>
            </a:r>
            <a:endParaRPr lang="en-GB" dirty="0"/>
          </a:p>
        </p:txBody>
      </p:sp>
      <p:sp>
        <p:nvSpPr>
          <p:cNvPr id="4" name="Slide Number Placeholder 3"/>
          <p:cNvSpPr>
            <a:spLocks noGrp="1"/>
          </p:cNvSpPr>
          <p:nvPr>
            <p:ph type="sldNum" sz="quarter" idx="5"/>
          </p:nvPr>
        </p:nvSpPr>
        <p:spPr/>
        <p:txBody>
          <a:bodyPr/>
          <a:lstStyle/>
          <a:p>
            <a:pPr>
              <a:defRPr/>
            </a:pPr>
            <a:fld id="{F91B305C-EA35-4FFF-878B-ABF42F603F60}" type="slidenum">
              <a:rPr lang="de-DE" smtClean="0"/>
              <a:pPr>
                <a:defRPr/>
              </a:pPr>
              <a:t>13</a:t>
            </a:fld>
            <a:endParaRPr lang="de-DE"/>
          </a:p>
        </p:txBody>
      </p:sp>
    </p:spTree>
    <p:extLst>
      <p:ext uri="{BB962C8B-B14F-4D97-AF65-F5344CB8AC3E}">
        <p14:creationId xmlns:p14="http://schemas.microsoft.com/office/powerpoint/2010/main" val="116683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PT" dirty="0"/>
              <a:t>Not that diferente from the current pre-exam, but earlier in the training period, and therefore at a fitting level.</a:t>
            </a:r>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4</a:t>
            </a:fld>
            <a:endParaRPr lang="en-GB" dirty="0"/>
          </a:p>
        </p:txBody>
      </p:sp>
    </p:spTree>
    <p:extLst>
      <p:ext uri="{BB962C8B-B14F-4D97-AF65-F5344CB8AC3E}">
        <p14:creationId xmlns:p14="http://schemas.microsoft.com/office/powerpoint/2010/main" val="152227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9000"/>
              </a:lnSpc>
            </a:pPr>
            <a:r>
              <a:rPr lang="nl-NL" sz="900" dirty="0" err="1">
                <a:effectLst/>
                <a:latin typeface="Arial" panose="020B0604020202020204" pitchFamily="34" charset="0"/>
                <a:ea typeface="Times New Roman" panose="02020603050405020304" pitchFamily="18" charset="0"/>
              </a:rPr>
              <a:t>Allows</a:t>
            </a:r>
            <a:r>
              <a:rPr lang="nl-NL" sz="900" dirty="0">
                <a:effectLst/>
                <a:latin typeface="Arial" panose="020B0604020202020204" pitchFamily="34" charset="0"/>
                <a:ea typeface="Times New Roman" panose="02020603050405020304" pitchFamily="18" charset="0"/>
              </a:rPr>
              <a:t> </a:t>
            </a:r>
            <a:r>
              <a:rPr lang="nl-NL" sz="900" dirty="0" err="1">
                <a:effectLst/>
                <a:latin typeface="Arial" panose="020B0604020202020204" pitchFamily="34" charset="0"/>
                <a:ea typeface="Times New Roman" panose="02020603050405020304" pitchFamily="18" charset="0"/>
              </a:rPr>
              <a:t>for</a:t>
            </a:r>
            <a:r>
              <a:rPr lang="nl-NL" sz="900" dirty="0">
                <a:effectLst/>
                <a:latin typeface="Arial" panose="020B0604020202020204" pitchFamily="34" charset="0"/>
                <a:ea typeface="Times New Roman" panose="02020603050405020304" pitchFamily="18" charset="0"/>
              </a:rPr>
              <a:t> M3-M4 (</a:t>
            </a:r>
            <a:r>
              <a:rPr lang="nl-NL" sz="900" dirty="0" err="1">
                <a:effectLst/>
                <a:latin typeface="Arial" panose="020B0604020202020204" pitchFamily="34" charset="0"/>
                <a:ea typeface="Times New Roman" panose="02020603050405020304" pitchFamily="18" charset="0"/>
              </a:rPr>
              <a:t>old</a:t>
            </a:r>
            <a:r>
              <a:rPr lang="nl-NL" sz="900" dirty="0">
                <a:effectLst/>
                <a:latin typeface="Arial" panose="020B0604020202020204" pitchFamily="34" charset="0"/>
                <a:ea typeface="Times New Roman" panose="02020603050405020304" pitchFamily="18" charset="0"/>
              </a:rPr>
              <a:t> papers ABCD </a:t>
            </a:r>
            <a:r>
              <a:rPr lang="nl-NL" sz="900" dirty="0" err="1">
                <a:effectLst/>
                <a:latin typeface="Arial" panose="020B0604020202020204" pitchFamily="34" charset="0"/>
                <a:ea typeface="Times New Roman" panose="02020603050405020304" pitchFamily="18" charset="0"/>
              </a:rPr>
              <a:t>to</a:t>
            </a:r>
            <a:r>
              <a:rPr lang="nl-NL" sz="900" dirty="0">
                <a:effectLst/>
                <a:latin typeface="Arial" panose="020B0604020202020204" pitchFamily="34" charset="0"/>
                <a:ea typeface="Times New Roman" panose="02020603050405020304" pitchFamily="18" charset="0"/>
              </a:rPr>
              <a:t> focus on </a:t>
            </a:r>
            <a:r>
              <a:rPr lang="nl-NL" sz="900" dirty="0" err="1">
                <a:effectLst/>
                <a:latin typeface="Arial" panose="020B0604020202020204" pitchFamily="34" charset="0"/>
                <a:ea typeface="Times New Roman" panose="02020603050405020304" pitchFamily="18" charset="0"/>
              </a:rPr>
              <a:t>their</a:t>
            </a:r>
            <a:r>
              <a:rPr lang="nl-NL" sz="900" dirty="0">
                <a:effectLst/>
                <a:latin typeface="Arial" panose="020B0604020202020204" pitchFamily="34" charset="0"/>
                <a:ea typeface="Times New Roman" panose="02020603050405020304" pitchFamily="18" charset="0"/>
              </a:rPr>
              <a:t> </a:t>
            </a:r>
            <a:r>
              <a:rPr lang="nl-NL" sz="900" dirty="0" err="1">
                <a:effectLst/>
                <a:latin typeface="Arial" panose="020B0604020202020204" pitchFamily="34" charset="0"/>
                <a:ea typeface="Times New Roman" panose="02020603050405020304" pitchFamily="18" charset="0"/>
              </a:rPr>
              <a:t>actual</a:t>
            </a:r>
            <a:r>
              <a:rPr lang="nl-NL" sz="900" dirty="0">
                <a:effectLst/>
                <a:latin typeface="Arial" panose="020B0604020202020204" pitchFamily="34" charset="0"/>
                <a:ea typeface="Times New Roman" panose="02020603050405020304" pitchFamily="18" charset="0"/>
              </a:rPr>
              <a:t> </a:t>
            </a:r>
            <a:r>
              <a:rPr lang="nl-NL" sz="900" dirty="0" err="1">
                <a:effectLst/>
                <a:latin typeface="Arial" panose="020B0604020202020204" pitchFamily="34" charset="0"/>
                <a:ea typeface="Times New Roman" panose="02020603050405020304" pitchFamily="18" charset="0"/>
              </a:rPr>
              <a:t>purpose</a:t>
            </a:r>
            <a:r>
              <a:rPr lang="nl-NL" sz="900" dirty="0">
                <a:effectLst/>
                <a:latin typeface="Arial" panose="020B0604020202020204" pitchFamily="34" charset="0"/>
                <a:ea typeface="Times New Roman" panose="02020603050405020304" pitchFamily="18" charset="0"/>
              </a:rPr>
              <a:t>.</a:t>
            </a:r>
          </a:p>
          <a:p>
            <a:pPr>
              <a:lnSpc>
                <a:spcPct val="119000"/>
              </a:lnSpc>
            </a:pPr>
            <a:endParaRPr lang="nl-NL" sz="900" dirty="0">
              <a:effectLst/>
              <a:latin typeface="Arial" panose="020B0604020202020204" pitchFamily="34" charset="0"/>
            </a:endParaRPr>
          </a:p>
          <a:p>
            <a:pPr>
              <a:lnSpc>
                <a:spcPct val="119000"/>
              </a:lnSpc>
            </a:pPr>
            <a:endParaRPr lang="nl-NL" sz="900" dirty="0">
              <a:effectLst/>
              <a:latin typeface="Arial" panose="020B0604020202020204" pitchFamily="34" charset="0"/>
              <a:ea typeface="Calibri" panose="020F0502020204030204" pitchFamily="34" charset="0"/>
            </a:endParaRPr>
          </a:p>
          <a:p>
            <a:pPr>
              <a:lnSpc>
                <a:spcPct val="119000"/>
              </a:lnSpc>
            </a:pPr>
            <a:r>
              <a:rPr lang="nl-NL" sz="900" dirty="0" err="1">
                <a:effectLst/>
                <a:latin typeface="Arial" panose="020B0604020202020204" pitchFamily="34" charset="0"/>
                <a:ea typeface="Calibri" panose="020F0502020204030204" pitchFamily="34" charset="0"/>
              </a:rPr>
              <a:t>Structured</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questions</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allow</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for</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testing</a:t>
            </a:r>
            <a:r>
              <a:rPr lang="nl-NL" sz="900" dirty="0">
                <a:effectLst/>
                <a:latin typeface="Arial" panose="020B0604020202020204" pitchFamily="34" charset="0"/>
                <a:ea typeface="Calibri" panose="020F0502020204030204" pitchFamily="34" charset="0"/>
              </a:rPr>
              <a:t> different </a:t>
            </a:r>
            <a:r>
              <a:rPr lang="nl-NL" sz="900" dirty="0" err="1">
                <a:effectLst/>
                <a:latin typeface="Arial" panose="020B0604020202020204" pitchFamily="34" charset="0"/>
                <a:ea typeface="Calibri" panose="020F0502020204030204" pitchFamily="34" charset="0"/>
              </a:rPr>
              <a:t>aspects</a:t>
            </a:r>
            <a:r>
              <a:rPr lang="nl-NL" sz="900" dirty="0">
                <a:effectLst/>
                <a:latin typeface="Arial" panose="020B0604020202020204" pitchFamily="34" charset="0"/>
                <a:ea typeface="Calibri" panose="020F0502020204030204" pitchFamily="34" charset="0"/>
              </a:rPr>
              <a:t>. </a:t>
            </a:r>
          </a:p>
          <a:p>
            <a:pPr>
              <a:lnSpc>
                <a:spcPct val="119000"/>
              </a:lnSpc>
            </a:pPr>
            <a:endParaRPr lang="nl-NL" sz="900" dirty="0">
              <a:effectLst/>
              <a:latin typeface="Arial" panose="020B0604020202020204" pitchFamily="34" charset="0"/>
              <a:ea typeface="Calibri" panose="020F0502020204030204" pitchFamily="34" charset="0"/>
            </a:endParaRPr>
          </a:p>
          <a:p>
            <a:pPr>
              <a:lnSpc>
                <a:spcPct val="119000"/>
              </a:lnSpc>
            </a:pPr>
            <a:r>
              <a:rPr lang="nl-NL" sz="900" dirty="0" err="1">
                <a:effectLst/>
                <a:latin typeface="Arial" panose="020B0604020202020204" pitchFamily="34" charset="0"/>
                <a:ea typeface="Calibri" panose="020F0502020204030204" pitchFamily="34" charset="0"/>
              </a:rPr>
              <a:t>While</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the</a:t>
            </a:r>
            <a:r>
              <a:rPr lang="nl-NL" sz="900" dirty="0">
                <a:effectLst/>
                <a:latin typeface="Arial" panose="020B0604020202020204" pitchFamily="34" charset="0"/>
                <a:ea typeface="Calibri" panose="020F0502020204030204" pitchFamily="34" charset="0"/>
              </a:rPr>
              <a:t> essay </a:t>
            </a:r>
            <a:r>
              <a:rPr lang="nl-NL" sz="900" dirty="0" err="1">
                <a:effectLst/>
                <a:latin typeface="Arial" panose="020B0604020202020204" pitchFamily="34" charset="0"/>
                <a:ea typeface="Calibri" panose="020F0502020204030204" pitchFamily="34" charset="0"/>
              </a:rPr>
              <a:t>style</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elements</a:t>
            </a:r>
            <a:r>
              <a:rPr lang="nl-NL" sz="900" dirty="0">
                <a:effectLst/>
                <a:latin typeface="Arial" panose="020B0604020202020204" pitchFamily="34" charset="0"/>
                <a:ea typeface="Calibri" panose="020F0502020204030204" pitchFamily="34" charset="0"/>
              </a:rPr>
              <a:t> are </a:t>
            </a:r>
            <a:r>
              <a:rPr lang="nl-NL" sz="900" dirty="0" err="1">
                <a:effectLst/>
                <a:latin typeface="Arial" panose="020B0604020202020204" pitchFamily="34" charset="0"/>
                <a:ea typeface="Calibri" panose="020F0502020204030204" pitchFamily="34" charset="0"/>
              </a:rPr>
              <a:t>tested</a:t>
            </a:r>
            <a:r>
              <a:rPr lang="nl-NL" sz="900" dirty="0">
                <a:effectLst/>
                <a:latin typeface="Arial" panose="020B0604020202020204" pitchFamily="34" charset="0"/>
                <a:ea typeface="Calibri" panose="020F0502020204030204" pitchFamily="34" charset="0"/>
              </a:rPr>
              <a:t> in M3, New Paper M1 </a:t>
            </a:r>
            <a:r>
              <a:rPr lang="nl-NL" sz="900" dirty="0" err="1">
                <a:effectLst/>
                <a:latin typeface="Arial" panose="020B0604020202020204" pitchFamily="34" charset="0"/>
                <a:ea typeface="Calibri" panose="020F0502020204030204" pitchFamily="34" charset="0"/>
              </a:rPr>
              <a:t>not</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only</a:t>
            </a:r>
            <a:r>
              <a:rPr lang="nl-NL" sz="900" dirty="0">
                <a:effectLst/>
                <a:latin typeface="Arial" panose="020B0604020202020204" pitchFamily="34" charset="0"/>
                <a:ea typeface="Calibri" panose="020F0502020204030204" pitchFamily="34" charset="0"/>
              </a:rPr>
              <a:t> moves subjects </a:t>
            </a:r>
            <a:r>
              <a:rPr lang="nl-NL" sz="900" dirty="0" err="1">
                <a:effectLst/>
                <a:latin typeface="Arial" panose="020B0604020202020204" pitchFamily="34" charset="0"/>
                <a:ea typeface="Calibri" panose="020F0502020204030204" pitchFamily="34" charset="0"/>
              </a:rPr>
              <a:t>from</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the</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old</a:t>
            </a:r>
            <a:r>
              <a:rPr lang="nl-NL" sz="900" dirty="0">
                <a:effectLst/>
                <a:latin typeface="Arial" panose="020B0604020202020204" pitchFamily="34" charset="0"/>
                <a:ea typeface="Calibri" panose="020F0502020204030204" pitchFamily="34" charset="0"/>
              </a:rPr>
              <a:t> practical papers but </a:t>
            </a:r>
            <a:r>
              <a:rPr lang="nl-NL" sz="900" dirty="0" err="1">
                <a:effectLst/>
                <a:latin typeface="Arial" panose="020B0604020202020204" pitchFamily="34" charset="0"/>
                <a:ea typeface="Calibri" panose="020F0502020204030204" pitchFamily="34" charset="0"/>
              </a:rPr>
              <a:t>also</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allows</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for</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testing</a:t>
            </a:r>
            <a:r>
              <a:rPr lang="nl-NL" sz="900" dirty="0">
                <a:effectLst/>
                <a:latin typeface="Arial" panose="020B0604020202020204" pitchFamily="34" charset="0"/>
                <a:ea typeface="Calibri" panose="020F0502020204030204" pitchFamily="34" charset="0"/>
              </a:rPr>
              <a:t> subjects </a:t>
            </a:r>
            <a:r>
              <a:rPr lang="nl-NL" sz="900" dirty="0" err="1">
                <a:effectLst/>
                <a:latin typeface="Arial" panose="020B0604020202020204" pitchFamily="34" charset="0"/>
                <a:ea typeface="Calibri" panose="020F0502020204030204" pitchFamily="34" charset="0"/>
              </a:rPr>
              <a:t>that</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earlier</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could</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not</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be</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tested</a:t>
            </a:r>
            <a:r>
              <a:rPr lang="nl-NL" sz="900" dirty="0">
                <a:effectLst/>
                <a:latin typeface="Arial" panose="020B0604020202020204" pitchFamily="34" charset="0"/>
                <a:ea typeface="Calibri" panose="020F0502020204030204" pitchFamily="34" charset="0"/>
              </a:rPr>
              <a:t> in ABC.</a:t>
            </a:r>
          </a:p>
          <a:p>
            <a:pPr>
              <a:lnSpc>
                <a:spcPct val="119000"/>
              </a:lnSpc>
            </a:pPr>
            <a:endParaRPr lang="nl-NL" sz="900" dirty="0">
              <a:effectLst/>
              <a:latin typeface="Arial" panose="020B0604020202020204" pitchFamily="34" charset="0"/>
              <a:ea typeface="Calibri" panose="020F0502020204030204" pitchFamily="34" charset="0"/>
            </a:endParaRPr>
          </a:p>
          <a:p>
            <a:pPr>
              <a:lnSpc>
                <a:spcPct val="119000"/>
              </a:lnSpc>
            </a:pPr>
            <a:r>
              <a:rPr lang="pt-PT" sz="900" dirty="0">
                <a:effectLst/>
                <a:latin typeface="Arial" panose="020B0604020202020204" pitchFamily="34" charset="0"/>
                <a:ea typeface="Calibri" panose="020F0502020204030204" pitchFamily="34" charset="0"/>
              </a:rPr>
              <a:t>In the old papers ABC, claim amendments in view of client instructions were tested, M1 adds the possibility to also ask candidates to assess the amendments in view of protecting the client’s products; which is not currenlty tested.</a:t>
            </a:r>
            <a:endParaRPr lang="en-NL" sz="9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5</a:t>
            </a:fld>
            <a:endParaRPr lang="en-GB" dirty="0"/>
          </a:p>
        </p:txBody>
      </p:sp>
    </p:spTree>
    <p:extLst>
      <p:ext uri="{BB962C8B-B14F-4D97-AF65-F5344CB8AC3E}">
        <p14:creationId xmlns:p14="http://schemas.microsoft.com/office/powerpoint/2010/main" val="137106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9000"/>
              </a:lnSpc>
            </a:pPr>
            <a:r>
              <a:rPr lang="nl-NL" sz="900" dirty="0" err="1">
                <a:effectLst/>
                <a:latin typeface="Arial" panose="020B0604020202020204" pitchFamily="34" charset="0"/>
                <a:ea typeface="Calibri" panose="020F0502020204030204" pitchFamily="34" charset="0"/>
              </a:rPr>
              <a:t>Similar</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to</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current</a:t>
            </a:r>
            <a:r>
              <a:rPr lang="nl-NL" sz="900" dirty="0">
                <a:effectLst/>
                <a:latin typeface="Arial" panose="020B0604020202020204" pitchFamily="34" charset="0"/>
                <a:ea typeface="Calibri" panose="020F0502020204030204" pitchFamily="34" charset="0"/>
              </a:rPr>
              <a:t> D2, and </a:t>
            </a:r>
            <a:r>
              <a:rPr lang="nl-NL" sz="900" dirty="0" err="1">
                <a:effectLst/>
                <a:latin typeface="Arial" panose="020B0604020202020204" pitchFamily="34" charset="0"/>
                <a:ea typeface="Calibri" panose="020F0502020204030204" pitchFamily="34" charset="0"/>
              </a:rPr>
              <a:t>legal</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aspects</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from</a:t>
            </a:r>
            <a:r>
              <a:rPr lang="nl-NL" sz="900" dirty="0">
                <a:effectLst/>
                <a:latin typeface="Arial" panose="020B0604020202020204" pitchFamily="34" charset="0"/>
                <a:ea typeface="Calibri" panose="020F0502020204030204" pitchFamily="34" charset="0"/>
              </a:rPr>
              <a:t> A,B,C</a:t>
            </a:r>
          </a:p>
          <a:p>
            <a:pPr>
              <a:lnSpc>
                <a:spcPct val="119000"/>
              </a:lnSpc>
            </a:pPr>
            <a:endParaRPr lang="nl-NL" sz="900" dirty="0">
              <a:effectLst/>
              <a:latin typeface="Arial" panose="020B0604020202020204" pitchFamily="34" charset="0"/>
              <a:ea typeface="Calibri" panose="020F0502020204030204" pitchFamily="34" charset="0"/>
            </a:endParaRPr>
          </a:p>
          <a:p>
            <a:pPr>
              <a:lnSpc>
                <a:spcPct val="119000"/>
              </a:lnSpc>
            </a:pPr>
            <a:r>
              <a:rPr lang="nl-NL" sz="900" dirty="0" err="1">
                <a:effectLst/>
                <a:latin typeface="Arial" panose="020B0604020202020204" pitchFamily="34" charset="0"/>
                <a:ea typeface="Calibri" panose="020F0502020204030204" pitchFamily="34" charset="0"/>
              </a:rPr>
              <a:t>Structured</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questions</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allow</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for</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testing</a:t>
            </a:r>
            <a:r>
              <a:rPr lang="nl-NL" sz="900" dirty="0">
                <a:effectLst/>
                <a:latin typeface="Arial" panose="020B0604020202020204" pitchFamily="34" charset="0"/>
                <a:ea typeface="Calibri" panose="020F0502020204030204" pitchFamily="34" charset="0"/>
              </a:rPr>
              <a:t> different </a:t>
            </a:r>
            <a:r>
              <a:rPr lang="nl-NL" sz="900" dirty="0" err="1">
                <a:effectLst/>
                <a:latin typeface="Arial" panose="020B0604020202020204" pitchFamily="34" charset="0"/>
                <a:ea typeface="Calibri" panose="020F0502020204030204" pitchFamily="34" charset="0"/>
              </a:rPr>
              <a:t>aspects</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than</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the</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current</a:t>
            </a:r>
            <a:r>
              <a:rPr lang="nl-NL" sz="900" dirty="0">
                <a:effectLst/>
                <a:latin typeface="Arial" panose="020B0604020202020204" pitchFamily="34" charset="0"/>
                <a:ea typeface="Calibri" panose="020F0502020204030204" pitchFamily="34" charset="0"/>
              </a:rPr>
              <a:t> essay </a:t>
            </a:r>
            <a:r>
              <a:rPr lang="nl-NL" sz="900" dirty="0" err="1">
                <a:effectLst/>
                <a:latin typeface="Arial" panose="020B0604020202020204" pitchFamily="34" charset="0"/>
                <a:ea typeface="Calibri" panose="020F0502020204030204" pitchFamily="34" charset="0"/>
              </a:rPr>
              <a:t>questions</a:t>
            </a:r>
            <a:r>
              <a:rPr lang="nl-NL" sz="900" dirty="0">
                <a:effectLst/>
                <a:latin typeface="Arial" panose="020B0604020202020204" pitchFamily="34" charset="0"/>
                <a:ea typeface="Calibri" panose="020F0502020204030204" pitchFamily="34" charset="0"/>
              </a:rPr>
              <a:t> in Paper D - Part 1; </a:t>
            </a:r>
            <a:r>
              <a:rPr lang="nl-NL" sz="900" dirty="0" err="1">
                <a:effectLst/>
                <a:latin typeface="Arial" panose="020B0604020202020204" pitchFamily="34" charset="0"/>
                <a:ea typeface="Calibri" panose="020F0502020204030204" pitchFamily="34" charset="0"/>
              </a:rPr>
              <a:t>Having</a:t>
            </a:r>
            <a:r>
              <a:rPr lang="nl-NL" sz="900" dirty="0">
                <a:effectLst/>
                <a:latin typeface="Arial" panose="020B0604020202020204" pitchFamily="34" charset="0"/>
                <a:ea typeface="Calibri" panose="020F0502020204030204" pitchFamily="34" charset="0"/>
              </a:rPr>
              <a:t> a </a:t>
            </a:r>
            <a:r>
              <a:rPr lang="nl-NL" sz="900" dirty="0" err="1">
                <a:effectLst/>
                <a:latin typeface="Arial" panose="020B0604020202020204" pitchFamily="34" charset="0"/>
                <a:ea typeface="Calibri" panose="020F0502020204030204" pitchFamily="34" charset="0"/>
              </a:rPr>
              <a:t>combination</a:t>
            </a:r>
            <a:r>
              <a:rPr lang="nl-NL" sz="900" dirty="0">
                <a:effectLst/>
                <a:latin typeface="Arial" panose="020B0604020202020204" pitchFamily="34" charset="0"/>
                <a:ea typeface="Calibri" panose="020F0502020204030204" pitchFamily="34" charset="0"/>
              </a:rPr>
              <a:t> of </a:t>
            </a:r>
            <a:r>
              <a:rPr lang="nl-NL" sz="900" dirty="0" err="1">
                <a:effectLst/>
                <a:latin typeface="Arial" panose="020B0604020202020204" pitchFamily="34" charset="0"/>
                <a:ea typeface="Calibri" panose="020F0502020204030204" pitchFamily="34" charset="0"/>
              </a:rPr>
              <a:t>one</a:t>
            </a:r>
            <a:r>
              <a:rPr lang="nl-NL" sz="900" dirty="0">
                <a:effectLst/>
                <a:latin typeface="Arial" panose="020B0604020202020204" pitchFamily="34" charset="0"/>
                <a:ea typeface="Calibri" panose="020F0502020204030204" pitchFamily="34" charset="0"/>
              </a:rPr>
              <a:t> part </a:t>
            </a:r>
            <a:r>
              <a:rPr lang="nl-NL" sz="900" dirty="0" err="1">
                <a:effectLst/>
                <a:latin typeface="Arial" panose="020B0604020202020204" pitchFamily="34" charset="0"/>
                <a:ea typeface="Calibri" panose="020F0502020204030204" pitchFamily="34" charset="0"/>
              </a:rPr>
              <a:t>with</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targeted</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questions</a:t>
            </a:r>
            <a:r>
              <a:rPr lang="nl-NL" sz="900" dirty="0">
                <a:effectLst/>
                <a:latin typeface="Arial" panose="020B0604020202020204" pitchFamily="34" charset="0"/>
                <a:ea typeface="Calibri" panose="020F0502020204030204" pitchFamily="34" charset="0"/>
              </a:rPr>
              <a:t> and </a:t>
            </a:r>
            <a:r>
              <a:rPr lang="nl-NL" sz="900" dirty="0" err="1">
                <a:effectLst/>
                <a:latin typeface="Arial" panose="020B0604020202020204" pitchFamily="34" charset="0"/>
                <a:ea typeface="Calibri" panose="020F0502020204030204" pitchFamily="34" charset="0"/>
              </a:rPr>
              <a:t>one</a:t>
            </a:r>
            <a:r>
              <a:rPr lang="nl-NL" sz="900" dirty="0">
                <a:effectLst/>
                <a:latin typeface="Arial" panose="020B0604020202020204" pitchFamily="34" charset="0"/>
                <a:ea typeface="Calibri" panose="020F0502020204030204" pitchFamily="34" charset="0"/>
              </a:rPr>
              <a:t> part in essay </a:t>
            </a:r>
            <a:r>
              <a:rPr lang="nl-NL" sz="900" dirty="0" err="1">
                <a:effectLst/>
                <a:latin typeface="Arial" panose="020B0604020202020204" pitchFamily="34" charset="0"/>
                <a:ea typeface="Calibri" panose="020F0502020204030204" pitchFamily="34" charset="0"/>
              </a:rPr>
              <a:t>style</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allows</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for</a:t>
            </a:r>
            <a:r>
              <a:rPr lang="nl-NL" sz="900" dirty="0">
                <a:effectLst/>
                <a:latin typeface="Arial" panose="020B0604020202020204" pitchFamily="34" charset="0"/>
                <a:ea typeface="Calibri" panose="020F0502020204030204" pitchFamily="34" charset="0"/>
              </a:rPr>
              <a:t> a </a:t>
            </a:r>
            <a:r>
              <a:rPr lang="nl-NL" sz="900" dirty="0" err="1">
                <a:effectLst/>
                <a:latin typeface="Arial" panose="020B0604020202020204" pitchFamily="34" charset="0"/>
                <a:ea typeface="Calibri" panose="020F0502020204030204" pitchFamily="34" charset="0"/>
              </a:rPr>
              <a:t>broader</a:t>
            </a:r>
            <a:r>
              <a:rPr lang="nl-NL" sz="900" dirty="0">
                <a:effectLst/>
                <a:latin typeface="Arial" panose="020B0604020202020204" pitchFamily="34" charset="0"/>
                <a:ea typeface="Calibri" panose="020F0502020204030204" pitchFamily="34" charset="0"/>
              </a:rPr>
              <a:t> range of </a:t>
            </a:r>
            <a:r>
              <a:rPr lang="nl-NL" sz="900" dirty="0" err="1">
                <a:effectLst/>
                <a:latin typeface="Arial" panose="020B0604020202020204" pitchFamily="34" charset="0"/>
                <a:ea typeface="Calibri" panose="020F0502020204030204" pitchFamily="34" charset="0"/>
              </a:rPr>
              <a:t>tested</a:t>
            </a:r>
            <a:r>
              <a:rPr lang="nl-NL" sz="900" dirty="0">
                <a:effectLst/>
                <a:latin typeface="Arial" panose="020B0604020202020204" pitchFamily="34" charset="0"/>
                <a:ea typeface="Calibri" panose="020F0502020204030204" pitchFamily="34" charset="0"/>
              </a:rPr>
              <a:t> subjects.</a:t>
            </a:r>
            <a:endParaRPr lang="en-NL" sz="9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6</a:t>
            </a:fld>
            <a:endParaRPr lang="en-GB" dirty="0"/>
          </a:p>
        </p:txBody>
      </p:sp>
    </p:spTree>
    <p:extLst>
      <p:ext uri="{BB962C8B-B14F-4D97-AF65-F5344CB8AC3E}">
        <p14:creationId xmlns:p14="http://schemas.microsoft.com/office/powerpoint/2010/main" val="382044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9000"/>
              </a:lnSpc>
              <a:buNone/>
            </a:pPr>
            <a:r>
              <a:rPr lang="en-GB" sz="900" dirty="0">
                <a:effectLst/>
                <a:latin typeface="Arial" panose="020B0604020202020204" pitchFamily="34" charset="0"/>
                <a:ea typeface="Calibri" panose="020F0502020204030204" pitchFamily="34" charset="0"/>
              </a:rPr>
              <a:t>Paper M3 assesses the candidate´s competences to assess, execute and create patent documentation and submissions, based on documents and instructions from the client.</a:t>
            </a:r>
          </a:p>
          <a:p>
            <a:pPr>
              <a:lnSpc>
                <a:spcPct val="119000"/>
              </a:lnSpc>
            </a:pPr>
            <a:endParaRPr lang="en-GB" sz="900" dirty="0">
              <a:effectLst/>
              <a:latin typeface="Arial" panose="020B0604020202020204" pitchFamily="34" charset="0"/>
              <a:ea typeface="Times New Roman" panose="02020603050405020304" pitchFamily="18" charset="0"/>
            </a:endParaRPr>
          </a:p>
          <a:p>
            <a:pPr>
              <a:lnSpc>
                <a:spcPct val="119000"/>
              </a:lnSpc>
            </a:pPr>
            <a:r>
              <a:rPr lang="en-GB" sz="900" dirty="0">
                <a:effectLst/>
                <a:latin typeface="Arial" panose="020B0604020202020204" pitchFamily="34" charset="0"/>
                <a:ea typeface="Times New Roman" panose="02020603050405020304" pitchFamily="18" charset="0"/>
              </a:rPr>
              <a:t>The duration of paper M3 is 7,5 hours in total, and it consists of three parts each of not less than 2 hours and not longer than 3 hours. All three parts are free text answers providing the candidate with relevant documentation and requiring drafting or amending of patent documents and/or of a submission to be filed to the EPO or the WIPO.</a:t>
            </a:r>
            <a:endParaRPr lang="en-NL" sz="900" dirty="0">
              <a:effectLst/>
              <a:latin typeface="Arial" panose="020B0604020202020204" pitchFamily="34" charset="0"/>
              <a:ea typeface="Calibri" panose="020F0502020204030204" pitchFamily="34" charset="0"/>
            </a:endParaRPr>
          </a:p>
          <a:p>
            <a:pPr>
              <a:lnSpc>
                <a:spcPct val="119000"/>
              </a:lnSpc>
            </a:pPr>
            <a:endParaRPr lang="en-GB" sz="900" dirty="0">
              <a:effectLst/>
              <a:latin typeface="Arial" panose="020B0604020202020204" pitchFamily="34" charset="0"/>
              <a:ea typeface="Times New Roman" panose="02020603050405020304" pitchFamily="18" charset="0"/>
            </a:endParaRPr>
          </a:p>
          <a:p>
            <a:pPr>
              <a:lnSpc>
                <a:spcPct val="119000"/>
              </a:lnSpc>
            </a:pPr>
            <a:r>
              <a:rPr lang="en-GB" sz="900" dirty="0">
                <a:effectLst/>
                <a:latin typeface="Arial" panose="020B0604020202020204" pitchFamily="34" charset="0"/>
                <a:ea typeface="Calibri" panose="020F0502020204030204" pitchFamily="34" charset="0"/>
              </a:rPr>
              <a:t>Candidates are expected to be familiar with at least the documents listed in Rule 21(1)</a:t>
            </a:r>
            <a:r>
              <a:rPr lang="en-GB" sz="900" strike="sngStrike" dirty="0">
                <a:effectLst/>
                <a:latin typeface="Arial" panose="020B0604020202020204" pitchFamily="34" charset="0"/>
                <a:ea typeface="Times New Roman" panose="02020603050405020304" pitchFamily="18" charset="0"/>
              </a:rPr>
              <a:t>.</a:t>
            </a:r>
            <a:endParaRPr lang="en-NL" sz="900" dirty="0">
              <a:effectLst/>
              <a:latin typeface="Arial" panose="020B0604020202020204" pitchFamily="34" charset="0"/>
              <a:ea typeface="Calibri" panose="020F0502020204030204" pitchFamily="34" charset="0"/>
            </a:endParaRPr>
          </a:p>
          <a:p>
            <a:pPr>
              <a:lnSpc>
                <a:spcPct val="119000"/>
              </a:lnSpc>
            </a:pPr>
            <a:r>
              <a:rPr lang="en-GB" sz="900" i="1" dirty="0">
                <a:effectLst/>
                <a:latin typeface="Arial" panose="020B0604020202020204" pitchFamily="34" charset="0"/>
                <a:ea typeface="Calibri" panose="020F0502020204030204" pitchFamily="34" charset="0"/>
              </a:rPr>
              <a:t> </a:t>
            </a:r>
            <a:endParaRPr lang="pt-PT" sz="900" dirty="0"/>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7</a:t>
            </a:fld>
            <a:endParaRPr lang="en-GB" dirty="0"/>
          </a:p>
        </p:txBody>
      </p:sp>
    </p:spTree>
    <p:extLst>
      <p:ext uri="{BB962C8B-B14F-4D97-AF65-F5344CB8AC3E}">
        <p14:creationId xmlns:p14="http://schemas.microsoft.com/office/powerpoint/2010/main" val="386382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9000"/>
              </a:lnSpc>
            </a:pPr>
            <a:r>
              <a:rPr lang="pt-PT" dirty="0"/>
              <a:t>Similar to current paper A</a:t>
            </a:r>
          </a:p>
          <a:p>
            <a:pPr>
              <a:lnSpc>
                <a:spcPct val="119000"/>
              </a:lnSpc>
            </a:pPr>
            <a:endParaRPr lang="pt-PT" dirty="0"/>
          </a:p>
          <a:p>
            <a:pPr>
              <a:lnSpc>
                <a:spcPct val="119000"/>
              </a:lnSpc>
            </a:pPr>
            <a:r>
              <a:rPr lang="en-GB" sz="900" dirty="0">
                <a:effectLst/>
                <a:latin typeface="Arial" panose="020B0604020202020204" pitchFamily="34" charset="0"/>
                <a:ea typeface="Times New Roman" panose="02020603050405020304" pitchFamily="18" charset="0"/>
              </a:rPr>
              <a:t>(2) A first part of paper M3 requires </a:t>
            </a:r>
            <a:r>
              <a:rPr lang="en-GB" sz="900" dirty="0">
                <a:effectLst/>
                <a:latin typeface="Arial" panose="020B0604020202020204" pitchFamily="34" charset="0"/>
                <a:ea typeface="Calibri" panose="020F0502020204030204" pitchFamily="34" charset="0"/>
              </a:rPr>
              <a:t> </a:t>
            </a:r>
            <a:r>
              <a:rPr lang="en-GB" sz="900" dirty="0">
                <a:effectLst/>
                <a:latin typeface="Arial" panose="020B0604020202020204" pitchFamily="34" charset="0"/>
                <a:ea typeface="Times New Roman" panose="02020603050405020304" pitchFamily="18" charset="0"/>
              </a:rPr>
              <a:t>the drafting of claims, based on documentation provided to the candidate. Candidates are expected to draft an independent and dependent claim or claims which offer(s) the applicant the broadest possible protection in accordance with the EPC. Candidates are also expected to draft the introductory part of a patent application, including at least defining the object, technical problem and solution.</a:t>
            </a:r>
            <a:endParaRPr lang="en-NL" sz="9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8</a:t>
            </a:fld>
            <a:endParaRPr lang="en-GB" dirty="0"/>
          </a:p>
        </p:txBody>
      </p:sp>
    </p:spTree>
    <p:extLst>
      <p:ext uri="{BB962C8B-B14F-4D97-AF65-F5344CB8AC3E}">
        <p14:creationId xmlns:p14="http://schemas.microsoft.com/office/powerpoint/2010/main" val="3529899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9000"/>
              </a:lnSpc>
            </a:pPr>
            <a:r>
              <a:rPr lang="nl-NL" sz="900" dirty="0" err="1">
                <a:effectLst/>
                <a:latin typeface="Arial" panose="020B0604020202020204" pitchFamily="34" charset="0"/>
                <a:ea typeface="Calibri" panose="020F0502020204030204" pitchFamily="34" charset="0"/>
              </a:rPr>
              <a:t>Similar</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to</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current</a:t>
            </a:r>
            <a:r>
              <a:rPr lang="nl-NL" sz="900" dirty="0">
                <a:effectLst/>
                <a:latin typeface="Arial" panose="020B0604020202020204" pitchFamily="34" charset="0"/>
                <a:ea typeface="Calibri" panose="020F0502020204030204" pitchFamily="34" charset="0"/>
              </a:rPr>
              <a:t> paper B</a:t>
            </a:r>
          </a:p>
          <a:p>
            <a:pPr>
              <a:lnSpc>
                <a:spcPct val="119000"/>
              </a:lnSpc>
            </a:pPr>
            <a:endParaRPr lang="nl-NL" sz="900" dirty="0">
              <a:effectLst/>
              <a:latin typeface="Arial" panose="020B0604020202020204" pitchFamily="34" charset="0"/>
              <a:ea typeface="Calibri" panose="020F0502020204030204" pitchFamily="34" charset="0"/>
            </a:endParaRPr>
          </a:p>
          <a:p>
            <a:pPr>
              <a:lnSpc>
                <a:spcPct val="119000"/>
              </a:lnSpc>
            </a:pPr>
            <a:r>
              <a:rPr lang="en-GB" sz="900" dirty="0">
                <a:effectLst/>
                <a:latin typeface="Arial" panose="020B0604020202020204" pitchFamily="34" charset="0"/>
                <a:ea typeface="Times New Roman" panose="02020603050405020304" pitchFamily="18" charset="0"/>
              </a:rPr>
              <a:t>(3) A second part of Paper M3 requires the candidate to develop and present arguments in favour of compliance of the invention and the application or patent with the requirements of the EPC or PCT, and optionally to amend claims. Candidates are expected to propose argumentation and amendments, if any, ensuring the broadest possible protection in accordance with the EPC or PCT, while respecting the relevant stage of proceedings.</a:t>
            </a:r>
            <a:endParaRPr lang="en-NL" sz="9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9</a:t>
            </a:fld>
            <a:endParaRPr lang="en-GB" dirty="0"/>
          </a:p>
        </p:txBody>
      </p:sp>
    </p:spTree>
    <p:extLst>
      <p:ext uri="{BB962C8B-B14F-4D97-AF65-F5344CB8AC3E}">
        <p14:creationId xmlns:p14="http://schemas.microsoft.com/office/powerpoint/2010/main" val="4160461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9000"/>
              </a:lnSpc>
            </a:pPr>
            <a:r>
              <a:rPr lang="nl-NL" sz="900" dirty="0" err="1">
                <a:effectLst/>
                <a:latin typeface="Arial" panose="020B0604020202020204" pitchFamily="34" charset="0"/>
                <a:ea typeface="Calibri" panose="020F0502020204030204" pitchFamily="34" charset="0"/>
              </a:rPr>
              <a:t>Similar</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to</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current</a:t>
            </a:r>
            <a:r>
              <a:rPr lang="nl-NL" sz="900" dirty="0">
                <a:effectLst/>
                <a:latin typeface="Arial" panose="020B0604020202020204" pitchFamily="34" charset="0"/>
                <a:ea typeface="Calibri" panose="020F0502020204030204" pitchFamily="34" charset="0"/>
              </a:rPr>
              <a:t> paper C</a:t>
            </a:r>
          </a:p>
          <a:p>
            <a:pPr>
              <a:lnSpc>
                <a:spcPct val="119000"/>
              </a:lnSpc>
            </a:pPr>
            <a:endParaRPr lang="nl-NL" sz="900" dirty="0">
              <a:effectLst/>
              <a:latin typeface="Arial" panose="020B0604020202020204" pitchFamily="34" charset="0"/>
              <a:ea typeface="Calibri" panose="020F0502020204030204" pitchFamily="34" charset="0"/>
            </a:endParaRPr>
          </a:p>
          <a:p>
            <a:pPr>
              <a:lnSpc>
                <a:spcPct val="119000"/>
              </a:lnSpc>
            </a:pPr>
            <a:r>
              <a:rPr lang="en-GB" sz="900" u="none" strike="noStrike" dirty="0">
                <a:effectLst/>
                <a:latin typeface="Arial" panose="020B0604020202020204" pitchFamily="34" charset="0"/>
                <a:ea typeface="Times New Roman" panose="02020603050405020304" pitchFamily="18" charset="0"/>
                <a:hlinkClick r:id="rId3"/>
              </a:rPr>
              <a:t>(4) A third part of Paper M3 requires the candidate to develop and present arguments against the compliance of the invention and the application or patent with the requirements of the EPC or PCT. Candidates are expected to </a:t>
            </a:r>
            <a:r>
              <a:rPr lang="en-GB" sz="900" u="none" strike="noStrike" dirty="0">
                <a:effectLst/>
                <a:latin typeface="Arial" panose="020B0604020202020204" pitchFamily="34" charset="0"/>
                <a:ea typeface="Calibri" panose="020F0502020204030204" pitchFamily="34" charset="0"/>
                <a:hlinkClick r:id="rId3"/>
              </a:rPr>
              <a:t>challenge the validity of a European patent, European patent application or an international application.</a:t>
            </a:r>
            <a:r>
              <a:rPr lang="en-GB" sz="900" dirty="0">
                <a:effectLst/>
                <a:latin typeface="Arial" panose="020B0604020202020204" pitchFamily="34" charset="0"/>
                <a:ea typeface="Calibri" panose="020F0502020204030204" pitchFamily="34" charset="0"/>
              </a:rPr>
              <a:t> </a:t>
            </a:r>
            <a:endParaRPr lang="en-NL" sz="9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10</a:t>
            </a:fld>
            <a:endParaRPr lang="en-GB" dirty="0"/>
          </a:p>
        </p:txBody>
      </p:sp>
    </p:spTree>
    <p:extLst>
      <p:ext uri="{BB962C8B-B14F-4D97-AF65-F5344CB8AC3E}">
        <p14:creationId xmlns:p14="http://schemas.microsoft.com/office/powerpoint/2010/main" val="328571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err="1">
                <a:effectLst/>
                <a:latin typeface="Arial" panose="020B0604020202020204" pitchFamily="34" charset="0"/>
                <a:ea typeface="Calibri" panose="020F0502020204030204" pitchFamily="34" charset="0"/>
              </a:rPr>
              <a:t>Similar</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to</a:t>
            </a:r>
            <a:r>
              <a:rPr lang="nl-NL" sz="900" dirty="0">
                <a:effectLst/>
                <a:latin typeface="Arial" panose="020B0604020202020204" pitchFamily="34" charset="0"/>
                <a:ea typeface="Calibri" panose="020F0502020204030204" pitchFamily="34" charset="0"/>
              </a:rPr>
              <a:t> </a:t>
            </a:r>
            <a:r>
              <a:rPr lang="nl-NL" sz="900" dirty="0" err="1">
                <a:effectLst/>
                <a:latin typeface="Arial" panose="020B0604020202020204" pitchFamily="34" charset="0"/>
                <a:ea typeface="Calibri" panose="020F0502020204030204" pitchFamily="34" charset="0"/>
              </a:rPr>
              <a:t>current</a:t>
            </a:r>
            <a:r>
              <a:rPr lang="nl-NL" sz="900" dirty="0">
                <a:effectLst/>
                <a:latin typeface="Arial" panose="020B0604020202020204" pitchFamily="34" charset="0"/>
                <a:ea typeface="Calibri" panose="020F0502020204030204" pitchFamily="34" charset="0"/>
              </a:rPr>
              <a:t> D2</a:t>
            </a:r>
            <a:endParaRPr lang="pt-PT" dirty="0"/>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11</a:t>
            </a:fld>
            <a:endParaRPr lang="en-GB" dirty="0"/>
          </a:p>
        </p:txBody>
      </p:sp>
    </p:spTree>
    <p:extLst>
      <p:ext uri="{BB962C8B-B14F-4D97-AF65-F5344CB8AC3E}">
        <p14:creationId xmlns:p14="http://schemas.microsoft.com/office/powerpoint/2010/main" val="2040077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06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49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6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1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tx1"/>
                </a:solidFill>
                <a:latin typeface="+mn-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tx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CF869866-9C2A-BF79-CA16-02A1F52EE8FC}"/>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4C7123F5-C72F-0CB6-E917-DA56ADEC7A15}"/>
              </a:ext>
            </a:extLst>
          </p:cNvPr>
          <p:cNvGrpSpPr/>
          <p:nvPr userDrawn="1"/>
        </p:nvGrpSpPr>
        <p:grpSpPr>
          <a:xfrm>
            <a:off x="0" y="4869074"/>
            <a:ext cx="9144000" cy="274426"/>
            <a:chOff x="0" y="4869074"/>
            <a:chExt cx="9144000" cy="274426"/>
          </a:xfrm>
        </p:grpSpPr>
        <p:sp>
          <p:nvSpPr>
            <p:cNvPr id="8" name="Rechteck 7">
              <a:extLst>
                <a:ext uri="{FF2B5EF4-FFF2-40B4-BE49-F238E27FC236}">
                  <a16:creationId xmlns:a16="http://schemas.microsoft.com/office/drawing/2014/main" id="{FF9C4199-C6AC-73B2-7D11-7A29B0AB8142}"/>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0" name="Gerader Verbinder 9">
              <a:extLst>
                <a:ext uri="{FF2B5EF4-FFF2-40B4-BE49-F238E27FC236}">
                  <a16:creationId xmlns:a16="http://schemas.microsoft.com/office/drawing/2014/main" id="{C4C58663-3FD8-5259-92CD-F11FEEFD3C23}"/>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339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p>
        </p:txBody>
      </p:sp>
      <p:sp>
        <p:nvSpPr>
          <p:cNvPr id="3" name="Content Placeholder 2"/>
          <p:cNvSpPr>
            <a:spLocks noGrp="1"/>
          </p:cNvSpPr>
          <p:nvPr>
            <p:ph idx="1" hasCustomPrompt="1"/>
          </p:nvPr>
        </p:nvSpPr>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a:solidFill>
                  <a:schemeClr val="tx2"/>
                </a:solidFill>
              </a:rPr>
              <a:t>epo.org</a:t>
            </a:r>
            <a:endParaRPr lang="en-GB" sz="1000" b="0" cap="none" baseline="0" dirty="0">
              <a:solidFill>
                <a:schemeClr val="tx2"/>
              </a:solidFill>
            </a:endParaRP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4E24297B-E90A-DBCD-7CF1-D8905905AF77}"/>
              </a:ext>
            </a:extLst>
          </p:cNvPr>
          <p:cNvGrpSpPr/>
          <p:nvPr userDrawn="1"/>
        </p:nvGrpSpPr>
        <p:grpSpPr>
          <a:xfrm>
            <a:off x="0" y="4869074"/>
            <a:ext cx="9144000" cy="274426"/>
            <a:chOff x="0" y="4869074"/>
            <a:chExt cx="9144000" cy="274426"/>
          </a:xfrm>
        </p:grpSpPr>
        <p:sp>
          <p:nvSpPr>
            <p:cNvPr id="15" name="Rechteck 14">
              <a:extLst>
                <a:ext uri="{FF2B5EF4-FFF2-40B4-BE49-F238E27FC236}">
                  <a16:creationId xmlns:a16="http://schemas.microsoft.com/office/drawing/2014/main" id="{3FFC302C-4D21-5D23-A91D-4947AAB3254D}"/>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6" name="Gerader Verbinder 15">
              <a:extLst>
                <a:ext uri="{FF2B5EF4-FFF2-40B4-BE49-F238E27FC236}">
                  <a16:creationId xmlns:a16="http://schemas.microsoft.com/office/drawing/2014/main" id="{4DFEE82A-E409-6C0A-EADC-6ACCDCA39532}"/>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776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701" y="804213"/>
            <a:ext cx="8114400" cy="554400"/>
          </a:xfrm>
        </p:spPr>
        <p:txBody>
          <a:bodyPr vert="horz" lIns="0" tIns="0" rIns="0" bIns="0" rtlCol="0" anchor="b" anchorCtr="0">
            <a:noAutofit/>
          </a:bodyPr>
          <a:lstStyle>
            <a:lvl1pPr>
              <a:defRPr lang="en-US" dirty="0"/>
            </a:lvl1pPr>
          </a:lstStyle>
          <a:p>
            <a:pPr marL="0" lvl="0"/>
            <a:r>
              <a:rPr lang="en-GB" dirty="0"/>
              <a:t>Click to edit Master title style</a:t>
            </a:r>
            <a:endParaRPr lang="en-US" dirty="0"/>
          </a:p>
        </p:txBody>
      </p:sp>
      <p:sp>
        <p:nvSpPr>
          <p:cNvPr id="3" name="Content Placeholder 2"/>
          <p:cNvSpPr>
            <a:spLocks noGrp="1"/>
          </p:cNvSpPr>
          <p:nvPr>
            <p:ph sz="half" idx="1" hasCustomPrompt="1"/>
          </p:nvPr>
        </p:nvSpPr>
        <p:spPr>
          <a:xfrm>
            <a:off x="686701" y="1479553"/>
            <a:ext cx="3886200" cy="3106800"/>
          </a:xfrm>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914901" y="1479553"/>
            <a:ext cx="3886200" cy="3106800"/>
          </a:xfrm>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7" name="Slide Number Placeholder 6"/>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de-DE" smtClean="0"/>
            </a:lvl1pPr>
          </a:lstStyle>
          <a:p>
            <a:fld id="{B6EAC15D-B94B-4B86-ABD3-3EDECDB333F5}" type="slidenum">
              <a:rPr lang="de-DE" smtClean="0"/>
              <a:pPr/>
              <a:t>‹#›</a:t>
            </a:fld>
            <a:endParaRPr lang="de-DE" dirty="0"/>
          </a:p>
        </p:txBody>
      </p:sp>
      <p:sp>
        <p:nvSpPr>
          <p:cNvPr id="8" name="Textfeld 7">
            <a:extLst>
              <a:ext uri="{FF2B5EF4-FFF2-40B4-BE49-F238E27FC236}">
                <a16:creationId xmlns:a16="http://schemas.microsoft.com/office/drawing/2014/main" id="{0E2E8E66-489E-32F7-42A1-41B5096D25F8}"/>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11" name="Gerader Verbinder 10">
            <a:extLst>
              <a:ext uri="{FF2B5EF4-FFF2-40B4-BE49-F238E27FC236}">
                <a16:creationId xmlns:a16="http://schemas.microsoft.com/office/drawing/2014/main" id="{68C71D9B-3390-74D0-E95D-7B30A72C7C3D}"/>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1B77D430-E87B-310B-E3BE-DBD1F33EF42D}"/>
              </a:ext>
            </a:extLst>
          </p:cNvPr>
          <p:cNvGrpSpPr/>
          <p:nvPr userDrawn="1"/>
        </p:nvGrpSpPr>
        <p:grpSpPr>
          <a:xfrm>
            <a:off x="0" y="4869074"/>
            <a:ext cx="9144000" cy="274426"/>
            <a:chOff x="0" y="4869074"/>
            <a:chExt cx="9144000" cy="274426"/>
          </a:xfrm>
        </p:grpSpPr>
        <p:sp>
          <p:nvSpPr>
            <p:cNvPr id="12" name="Rechteck 11">
              <a:extLst>
                <a:ext uri="{FF2B5EF4-FFF2-40B4-BE49-F238E27FC236}">
                  <a16:creationId xmlns:a16="http://schemas.microsoft.com/office/drawing/2014/main" id="{4C636938-5352-9AF5-9CB3-6B7E7256D7E8}"/>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4" name="Gerader Verbinder 13">
              <a:extLst>
                <a:ext uri="{FF2B5EF4-FFF2-40B4-BE49-F238E27FC236}">
                  <a16:creationId xmlns:a16="http://schemas.microsoft.com/office/drawing/2014/main" id="{A1247BF3-92BC-7C54-37E6-3D3B4B175372}"/>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774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Picture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701" y="804213"/>
            <a:ext cx="3888000" cy="554400"/>
          </a:xfrm>
        </p:spPr>
        <p:txBody>
          <a:bodyPr/>
          <a:lstStyle/>
          <a:p>
            <a:r>
              <a:rPr lang="en-GB" dirty="0"/>
              <a:t>Click to edit Master title style</a:t>
            </a:r>
            <a:endParaRPr lang="en-US" dirty="0"/>
          </a:p>
        </p:txBody>
      </p:sp>
      <p:sp>
        <p:nvSpPr>
          <p:cNvPr id="3" name="Content Placeholder 2"/>
          <p:cNvSpPr>
            <a:spLocks noGrp="1"/>
          </p:cNvSpPr>
          <p:nvPr>
            <p:ph idx="1" hasCustomPrompt="1"/>
          </p:nvPr>
        </p:nvSpPr>
        <p:spPr>
          <a:xfrm>
            <a:off x="686701" y="1479553"/>
            <a:ext cx="3888000" cy="3108322"/>
          </a:xfrm>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de-DE" smtClean="0"/>
            </a:lvl1pPr>
          </a:lstStyle>
          <a:p>
            <a:fld id="{B6EAC15D-B94B-4B86-ABD3-3EDECDB333F5}" type="slidenum">
              <a:rPr lang="de-DE" smtClean="0"/>
              <a:pPr/>
              <a:t>‹#›</a:t>
            </a:fld>
            <a:endParaRPr lang="de-DE"/>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3101" y="1023939"/>
            <a:ext cx="3888000" cy="3563936"/>
          </a:xfrm>
          <a:gradFill>
            <a:gsLst>
              <a:gs pos="0">
                <a:schemeClr val="accent5"/>
              </a:gs>
              <a:gs pos="100000">
                <a:schemeClr val="accent4"/>
              </a:gs>
            </a:gsLst>
            <a:lin ang="18900000" scaled="1"/>
          </a:grad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by click or drag &amp; drop</a:t>
            </a:r>
          </a:p>
        </p:txBody>
      </p:sp>
      <p:cxnSp>
        <p:nvCxnSpPr>
          <p:cNvPr id="12" name="Gerader Verbinder 11">
            <a:extLst>
              <a:ext uri="{FF2B5EF4-FFF2-40B4-BE49-F238E27FC236}">
                <a16:creationId xmlns:a16="http://schemas.microsoft.com/office/drawing/2014/main" id="{F8157648-515A-D1B5-134E-DEC71E90FB48}"/>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3AC1BF25-E6D9-6B9F-26E5-02892A6DA4F9}"/>
              </a:ext>
            </a:extLst>
          </p:cNvPr>
          <p:cNvGrpSpPr/>
          <p:nvPr userDrawn="1"/>
        </p:nvGrpSpPr>
        <p:grpSpPr>
          <a:xfrm>
            <a:off x="0" y="4869074"/>
            <a:ext cx="9144000" cy="274426"/>
            <a:chOff x="0" y="4869074"/>
            <a:chExt cx="9144000" cy="274426"/>
          </a:xfrm>
        </p:grpSpPr>
        <p:sp>
          <p:nvSpPr>
            <p:cNvPr id="8" name="Rechteck 7">
              <a:extLst>
                <a:ext uri="{FF2B5EF4-FFF2-40B4-BE49-F238E27FC236}">
                  <a16:creationId xmlns:a16="http://schemas.microsoft.com/office/drawing/2014/main" id="{EE5865E5-01DF-3B09-ED88-724F1FAB44C3}"/>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9" name="Gerader Verbinder 8">
              <a:extLst>
                <a:ext uri="{FF2B5EF4-FFF2-40B4-BE49-F238E27FC236}">
                  <a16:creationId xmlns:a16="http://schemas.microsoft.com/office/drawing/2014/main" id="{8151D5C1-BAF0-DDA3-EE76-C6F264F9783F}"/>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5658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Picture 02">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3102" y="0"/>
            <a:ext cx="4230898" cy="4863600"/>
          </a:xfrm>
          <a:gradFill>
            <a:gsLst>
              <a:gs pos="0">
                <a:schemeClr val="accent5"/>
              </a:gs>
              <a:gs pos="100000">
                <a:schemeClr val="accent4"/>
              </a:gs>
            </a:gsLst>
            <a:lin ang="18900000" scaled="1"/>
          </a:gradFill>
        </p:spPr>
        <p:txBody>
          <a:bodyPr vert="horz" lIns="0" tIns="0" rIns="0" bIns="0" rtlCol="0">
            <a:noAutofit/>
          </a:bodyPr>
          <a:lstStyle>
            <a:lvl1pPr>
              <a:defRPr lang="en-GB" dirty="0"/>
            </a:lvl1pPr>
          </a:lstStyle>
          <a:p>
            <a:pPr marR="0" lvl="0" fontAlgn="auto">
              <a:lnSpc>
                <a:spcPct val="100000"/>
              </a:lnSpc>
              <a:spcBef>
                <a:spcPts val="0"/>
              </a:spcBef>
              <a:spcAft>
                <a:spcPts val="0"/>
              </a:spcAft>
              <a:buClrTx/>
              <a:buSzTx/>
              <a:tabLst/>
            </a:pPr>
            <a:r>
              <a:rPr lang="en-US" dirty="0"/>
              <a:t>Insert picture by click or drag &amp; drop</a:t>
            </a:r>
            <a:endParaRPr lang="en-GB" sz="600" dirty="0">
              <a:solidFill>
                <a:schemeClr val="tx1"/>
              </a:solidFill>
              <a:latin typeface="+mn-lt"/>
            </a:endParaRPr>
          </a:p>
        </p:txBody>
      </p:sp>
      <p:sp>
        <p:nvSpPr>
          <p:cNvPr id="2" name="Title 1"/>
          <p:cNvSpPr>
            <a:spLocks noGrp="1"/>
          </p:cNvSpPr>
          <p:nvPr>
            <p:ph type="title" hasCustomPrompt="1"/>
          </p:nvPr>
        </p:nvSpPr>
        <p:spPr>
          <a:xfrm>
            <a:off x="686701" y="804213"/>
            <a:ext cx="3888000" cy="554400"/>
          </a:xfrm>
        </p:spPr>
        <p:txBody>
          <a:bodyPr/>
          <a:lstStyle/>
          <a:p>
            <a:r>
              <a:rPr lang="en-GB" dirty="0"/>
              <a:t>Click to edit Master title style</a:t>
            </a:r>
            <a:endParaRPr lang="en-US" dirty="0"/>
          </a:p>
        </p:txBody>
      </p:sp>
      <p:sp>
        <p:nvSpPr>
          <p:cNvPr id="3" name="Content Placeholder 2"/>
          <p:cNvSpPr>
            <a:spLocks noGrp="1"/>
          </p:cNvSpPr>
          <p:nvPr>
            <p:ph idx="1" hasCustomPrompt="1"/>
          </p:nvPr>
        </p:nvSpPr>
        <p:spPr>
          <a:xfrm>
            <a:off x="686701" y="1479553"/>
            <a:ext cx="3888000" cy="3108322"/>
          </a:xfrm>
        </p:spPr>
        <p:txBody>
          <a:bodyPr/>
          <a:lstStyle>
            <a:lvl3pPr>
              <a:defRPr/>
            </a:lvl3p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4" name="Gruppieren 3">
            <a:extLst>
              <a:ext uri="{FF2B5EF4-FFF2-40B4-BE49-F238E27FC236}">
                <a16:creationId xmlns:a16="http://schemas.microsoft.com/office/drawing/2014/main" id="{7BF77460-C0EB-A994-5886-0A974DA59062}"/>
              </a:ext>
            </a:extLst>
          </p:cNvPr>
          <p:cNvGrpSpPr/>
          <p:nvPr userDrawn="1"/>
        </p:nvGrpSpPr>
        <p:grpSpPr>
          <a:xfrm>
            <a:off x="0" y="4869074"/>
            <a:ext cx="9144000" cy="274426"/>
            <a:chOff x="0" y="4869074"/>
            <a:chExt cx="9144000" cy="274426"/>
          </a:xfrm>
        </p:grpSpPr>
        <p:sp>
          <p:nvSpPr>
            <p:cNvPr id="5" name="Rechteck 4">
              <a:extLst>
                <a:ext uri="{FF2B5EF4-FFF2-40B4-BE49-F238E27FC236}">
                  <a16:creationId xmlns:a16="http://schemas.microsoft.com/office/drawing/2014/main" id="{AAD09846-2214-27B4-826C-CB05CBB83834}"/>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7" name="Gerader Verbinder 6">
              <a:extLst>
                <a:ext uri="{FF2B5EF4-FFF2-40B4-BE49-F238E27FC236}">
                  <a16:creationId xmlns:a16="http://schemas.microsoft.com/office/drawing/2014/main" id="{59024B14-472F-BF2D-2815-8CB79E357277}"/>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233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701" y="804213"/>
            <a:ext cx="8114400" cy="553998"/>
          </a:xfrm>
        </p:spPr>
        <p:txBody>
          <a:bodyPr/>
          <a:lstStyle/>
          <a:p>
            <a:r>
              <a:rPr lang="en-GB" dirty="0"/>
              <a:t>Click to edit Master title style</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a:solidFill>
                  <a:schemeClr val="tx2"/>
                </a:solidFill>
              </a:rPr>
              <a:t>epo.org</a:t>
            </a:r>
            <a:endParaRPr lang="en-GB" sz="1000" b="0" cap="none" baseline="0" dirty="0">
              <a:solidFill>
                <a:schemeClr val="tx2"/>
              </a:solidFill>
            </a:endParaRP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4E24297B-E90A-DBCD-7CF1-D8905905AF77}"/>
              </a:ext>
            </a:extLst>
          </p:cNvPr>
          <p:cNvGrpSpPr/>
          <p:nvPr userDrawn="1"/>
        </p:nvGrpSpPr>
        <p:grpSpPr>
          <a:xfrm>
            <a:off x="0" y="4869074"/>
            <a:ext cx="9144000" cy="274426"/>
            <a:chOff x="0" y="4869074"/>
            <a:chExt cx="9144000" cy="274426"/>
          </a:xfrm>
        </p:grpSpPr>
        <p:sp>
          <p:nvSpPr>
            <p:cNvPr id="15" name="Rechteck 14">
              <a:extLst>
                <a:ext uri="{FF2B5EF4-FFF2-40B4-BE49-F238E27FC236}">
                  <a16:creationId xmlns:a16="http://schemas.microsoft.com/office/drawing/2014/main" id="{3FFC302C-4D21-5D23-A91D-4947AAB3254D}"/>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6" name="Gerader Verbinder 15">
              <a:extLst>
                <a:ext uri="{FF2B5EF4-FFF2-40B4-BE49-F238E27FC236}">
                  <a16:creationId xmlns:a16="http://schemas.microsoft.com/office/drawing/2014/main" id="{4DFEE82A-E409-6C0A-EADC-6ACCDCA39532}"/>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Diagrammplatzhalter 7">
            <a:extLst>
              <a:ext uri="{FF2B5EF4-FFF2-40B4-BE49-F238E27FC236}">
                <a16:creationId xmlns:a16="http://schemas.microsoft.com/office/drawing/2014/main" id="{6C0879E9-BFEF-C349-C713-C1855D3613B8}"/>
              </a:ext>
            </a:extLst>
          </p:cNvPr>
          <p:cNvSpPr>
            <a:spLocks noGrp="1"/>
          </p:cNvSpPr>
          <p:nvPr>
            <p:ph type="chart" sz="quarter" idx="13" hasCustomPrompt="1"/>
          </p:nvPr>
        </p:nvSpPr>
        <p:spPr>
          <a:xfrm>
            <a:off x="686701" y="1479553"/>
            <a:ext cx="8114400" cy="3106800"/>
          </a:xfrm>
        </p:spPr>
        <p:txBody>
          <a:bodyPr/>
          <a:lstStyle>
            <a:lvl1pPr>
              <a:defRPr/>
            </a:lvl1pPr>
          </a:lstStyle>
          <a:p>
            <a:r>
              <a:rPr lang="en-GB" dirty="0"/>
              <a:t>Insert chart by click</a:t>
            </a:r>
          </a:p>
        </p:txBody>
      </p:sp>
    </p:spTree>
    <p:extLst>
      <p:ext uri="{BB962C8B-B14F-4D97-AF65-F5344CB8AC3E}">
        <p14:creationId xmlns:p14="http://schemas.microsoft.com/office/powerpoint/2010/main" val="264549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B7548A03-C3E4-EE67-1091-578BF14CDAD4}"/>
              </a:ext>
            </a:extLst>
          </p:cNvPr>
          <p:cNvSpPr>
            <a:spLocks noGrp="1"/>
          </p:cNvSpPr>
          <p:nvPr>
            <p:ph type="pic" sz="quarter" idx="13" hasCustomPrompt="1"/>
          </p:nvPr>
        </p:nvSpPr>
        <p:spPr>
          <a:xfrm>
            <a:off x="0" y="0"/>
            <a:ext cx="9143995" cy="4863600"/>
          </a:xfrm>
          <a:custGeom>
            <a:avLst/>
            <a:gdLst>
              <a:gd name="connsiteX0" fmla="*/ 342900 w 9143995"/>
              <a:gd name="connsiteY0" fmla="*/ 340872 h 4863600"/>
              <a:gd name="connsiteX1" fmla="*/ 342900 w 9143995"/>
              <a:gd name="connsiteY1" fmla="*/ 682872 h 4863600"/>
              <a:gd name="connsiteX2" fmla="*/ 1025873 w 9143995"/>
              <a:gd name="connsiteY2" fmla="*/ 682872 h 4863600"/>
              <a:gd name="connsiteX3" fmla="*/ 1025873 w 9143995"/>
              <a:gd name="connsiteY3" fmla="*/ 340872 h 4863600"/>
              <a:gd name="connsiteX4" fmla="*/ 0 w 9143995"/>
              <a:gd name="connsiteY4" fmla="*/ 0 h 4863600"/>
              <a:gd name="connsiteX5" fmla="*/ 9143995 w 9143995"/>
              <a:gd name="connsiteY5" fmla="*/ 0 h 4863600"/>
              <a:gd name="connsiteX6" fmla="*/ 9143995 w 9143995"/>
              <a:gd name="connsiteY6" fmla="*/ 4863600 h 4863600"/>
              <a:gd name="connsiteX7" fmla="*/ 0 w 9143995"/>
              <a:gd name="connsiteY7" fmla="*/ 4863600 h 4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5" h="4863600">
                <a:moveTo>
                  <a:pt x="342900" y="340872"/>
                </a:moveTo>
                <a:lnTo>
                  <a:pt x="342900" y="682872"/>
                </a:lnTo>
                <a:lnTo>
                  <a:pt x="1025873" y="682872"/>
                </a:lnTo>
                <a:lnTo>
                  <a:pt x="1025873" y="340872"/>
                </a:lnTo>
                <a:close/>
                <a:moveTo>
                  <a:pt x="0" y="0"/>
                </a:moveTo>
                <a:lnTo>
                  <a:pt x="9143995" y="0"/>
                </a:lnTo>
                <a:lnTo>
                  <a:pt x="9143995" y="4863600"/>
                </a:lnTo>
                <a:lnTo>
                  <a:pt x="0" y="4863600"/>
                </a:lnTo>
                <a:close/>
              </a:path>
            </a:pathLst>
          </a:custGeom>
          <a:gradFill>
            <a:gsLst>
              <a:gs pos="0">
                <a:schemeClr val="accent5"/>
              </a:gs>
              <a:gs pos="100000">
                <a:schemeClr val="accent4"/>
              </a:gs>
            </a:gsLst>
            <a:lin ang="18900000" scaled="1"/>
          </a:gradFill>
        </p:spPr>
        <p:txBody>
          <a:bodyPr vert="horz" lIns="0" tIns="0" rIns="0" bIns="0" rtlCol="0">
            <a:noAutofit/>
          </a:bodyPr>
          <a:lstStyle>
            <a:lvl1pPr>
              <a:defRPr lang="en-US" dirty="0"/>
            </a:lvl1pPr>
          </a:lstStyle>
          <a:p>
            <a:pPr marR="0" lvl="0" fontAlgn="auto">
              <a:lnSpc>
                <a:spcPct val="100000"/>
              </a:lnSpc>
              <a:spcBef>
                <a:spcPts val="0"/>
              </a:spcBef>
              <a:spcAft>
                <a:spcPts val="0"/>
              </a:spcAft>
              <a:buClrTx/>
              <a:buSzTx/>
              <a:tabLst/>
            </a:pPr>
            <a:r>
              <a:rPr lang="en-US" dirty="0"/>
              <a:t>Insert picture by click or drag &amp; drop</a:t>
            </a:r>
          </a:p>
        </p:txBody>
      </p:sp>
      <p:grpSp>
        <p:nvGrpSpPr>
          <p:cNvPr id="2" name="Gruppieren 1">
            <a:extLst>
              <a:ext uri="{FF2B5EF4-FFF2-40B4-BE49-F238E27FC236}">
                <a16:creationId xmlns:a16="http://schemas.microsoft.com/office/drawing/2014/main" id="{5B9A14ED-FDE8-2DA8-D296-27673B8D1A19}"/>
              </a:ext>
            </a:extLst>
          </p:cNvPr>
          <p:cNvGrpSpPr/>
          <p:nvPr userDrawn="1"/>
        </p:nvGrpSpPr>
        <p:grpSpPr>
          <a:xfrm>
            <a:off x="0" y="4869074"/>
            <a:ext cx="9144000" cy="274426"/>
            <a:chOff x="0" y="4869074"/>
            <a:chExt cx="9144000" cy="274426"/>
          </a:xfrm>
        </p:grpSpPr>
        <p:sp>
          <p:nvSpPr>
            <p:cNvPr id="3" name="Rechteck 2">
              <a:extLst>
                <a:ext uri="{FF2B5EF4-FFF2-40B4-BE49-F238E27FC236}">
                  <a16:creationId xmlns:a16="http://schemas.microsoft.com/office/drawing/2014/main" id="{EA0D4F8F-FECA-B3D7-D435-E79C4E17191C}"/>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4" name="Gerader Verbinder 3">
              <a:extLst>
                <a:ext uri="{FF2B5EF4-FFF2-40B4-BE49-F238E27FC236}">
                  <a16:creationId xmlns:a16="http://schemas.microsoft.com/office/drawing/2014/main" id="{05E8A595-8D84-2D41-50A3-7C6BD341E24C}"/>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29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217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AA23E33-4616-A578-6786-DB1BF1C3FD35}"/>
              </a:ext>
            </a:extLst>
          </p:cNvPr>
          <p:cNvSpPr>
            <a:spLocks noGrp="1"/>
          </p:cNvSpPr>
          <p:nvPr>
            <p:ph type="pic" sz="quarter" idx="13" hasCustomPrompt="1"/>
          </p:nvPr>
        </p:nvSpPr>
        <p:spPr>
          <a:xfrm>
            <a:off x="0" y="0"/>
            <a:ext cx="9143995" cy="5143500"/>
          </a:xfrm>
          <a:custGeom>
            <a:avLst/>
            <a:gdLst>
              <a:gd name="connsiteX0" fmla="*/ 342900 w 9143995"/>
              <a:gd name="connsiteY0" fmla="*/ 340872 h 5143500"/>
              <a:gd name="connsiteX1" fmla="*/ 342900 w 9143995"/>
              <a:gd name="connsiteY1" fmla="*/ 682872 h 5143500"/>
              <a:gd name="connsiteX2" fmla="*/ 1025873 w 9143995"/>
              <a:gd name="connsiteY2" fmla="*/ 682872 h 5143500"/>
              <a:gd name="connsiteX3" fmla="*/ 1025873 w 9143995"/>
              <a:gd name="connsiteY3" fmla="*/ 340872 h 5143500"/>
              <a:gd name="connsiteX4" fmla="*/ 0 w 9143995"/>
              <a:gd name="connsiteY4" fmla="*/ 0 h 5143500"/>
              <a:gd name="connsiteX5" fmla="*/ 9143995 w 9143995"/>
              <a:gd name="connsiteY5" fmla="*/ 0 h 5143500"/>
              <a:gd name="connsiteX6" fmla="*/ 9143995 w 9143995"/>
              <a:gd name="connsiteY6" fmla="*/ 5143500 h 5143500"/>
              <a:gd name="connsiteX7" fmla="*/ 0 w 914399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5" h="5143500">
                <a:moveTo>
                  <a:pt x="342900" y="340872"/>
                </a:moveTo>
                <a:lnTo>
                  <a:pt x="342900" y="682872"/>
                </a:lnTo>
                <a:lnTo>
                  <a:pt x="1025873" y="682872"/>
                </a:lnTo>
                <a:lnTo>
                  <a:pt x="1025873" y="340872"/>
                </a:lnTo>
                <a:close/>
                <a:moveTo>
                  <a:pt x="0" y="0"/>
                </a:moveTo>
                <a:lnTo>
                  <a:pt x="9143995" y="0"/>
                </a:lnTo>
                <a:lnTo>
                  <a:pt x="9143995" y="5143500"/>
                </a:lnTo>
                <a:lnTo>
                  <a:pt x="0" y="5143500"/>
                </a:lnTo>
                <a:close/>
              </a:path>
            </a:pathLst>
          </a:custGeom>
          <a:gradFill>
            <a:gsLst>
              <a:gs pos="0">
                <a:schemeClr val="accent5"/>
              </a:gs>
              <a:gs pos="100000">
                <a:schemeClr val="accent4"/>
              </a:gs>
            </a:gsLst>
            <a:lin ang="18900000" scaled="1"/>
          </a:gradFill>
        </p:spPr>
        <p:txBody>
          <a:bodyPr vert="horz" lIns="0" tIns="0" rIns="0" bIns="0" rtlCol="0">
            <a:noAutofit/>
          </a:bodyPr>
          <a:lstStyle>
            <a:lvl1pPr>
              <a:defRPr lang="en-US" dirty="0"/>
            </a:lvl1pPr>
          </a:lstStyle>
          <a:p>
            <a:pPr marR="0" lvl="0" fontAlgn="auto">
              <a:lnSpc>
                <a:spcPct val="100000"/>
              </a:lnSpc>
              <a:spcBef>
                <a:spcPts val="0"/>
              </a:spcBef>
              <a:spcAft>
                <a:spcPts val="0"/>
              </a:spcAft>
              <a:buClrTx/>
              <a:buSzTx/>
              <a:tabLst/>
            </a:pPr>
            <a:r>
              <a:rPr lang="en-US" dirty="0"/>
              <a:t>Insert picture by click or drag &amp; drop</a:t>
            </a:r>
          </a:p>
        </p:txBody>
      </p:sp>
      <p:sp>
        <p:nvSpPr>
          <p:cNvPr id="9" name="Textplatzhalter 3">
            <a:extLst>
              <a:ext uri="{FF2B5EF4-FFF2-40B4-BE49-F238E27FC236}">
                <a16:creationId xmlns:a16="http://schemas.microsoft.com/office/drawing/2014/main" id="{DF64C113-52EE-846A-8828-23E9EA7D6DC5}"/>
              </a:ext>
            </a:extLst>
          </p:cNvPr>
          <p:cNvSpPr>
            <a:spLocks noGrp="1"/>
          </p:cNvSpPr>
          <p:nvPr>
            <p:ph type="body" sz="quarter" idx="14" hasCustomPrompt="1"/>
          </p:nvPr>
        </p:nvSpPr>
        <p:spPr>
          <a:xfrm>
            <a:off x="686701" y="3567216"/>
            <a:ext cx="8114400" cy="923330"/>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lvl1pPr>
              <a:lnSpc>
                <a:spcPct val="100000"/>
              </a:lnSpc>
              <a:spcBef>
                <a:spcPts val="0"/>
              </a:spcBef>
              <a:defRPr lang="de-DE" sz="2000" dirty="0" smtClean="0">
                <a:solidFill>
                  <a:schemeClr val="bg1"/>
                </a:solidFill>
                <a:ea typeface="Open Sans Light" panose="020B0306030504020204" pitchFamily="34" charset="0"/>
                <a:cs typeface="Open Sans Light" panose="020B0306030504020204" pitchFamily="34" charset="0"/>
              </a:defRPr>
            </a:lvl1pPr>
            <a:lvl2pPr>
              <a:defRPr lang="de-DE" sz="1800" dirty="0" smtClean="0">
                <a:solidFill>
                  <a:schemeClr val="lt1"/>
                </a:solidFill>
              </a:defRPr>
            </a:lvl2pPr>
            <a:lvl3pPr>
              <a:defRPr lang="de-DE" sz="1800" dirty="0" smtClean="0">
                <a:solidFill>
                  <a:schemeClr val="lt1"/>
                </a:solidFill>
              </a:defRPr>
            </a:lvl3pPr>
            <a:lvl4pPr>
              <a:defRPr lang="de-DE" sz="1800" dirty="0" smtClean="0">
                <a:solidFill>
                  <a:schemeClr val="lt1"/>
                </a:solidFill>
              </a:defRPr>
            </a:lvl4pPr>
            <a:lvl5pPr>
              <a:defRPr lang="en-GB" sz="1800" dirty="0">
                <a:solidFill>
                  <a:schemeClr val="lt1"/>
                </a:solidFill>
              </a:defRPr>
            </a:lvl5pPr>
          </a:lstStyle>
          <a:p>
            <a:pPr lvl="0" defTabSz="457200"/>
            <a:r>
              <a:rPr lang="en-GB" dirty="0"/>
              <a:t>Author</a:t>
            </a:r>
            <a:br>
              <a:rPr lang="en-GB" dirty="0"/>
            </a:br>
            <a:r>
              <a:rPr lang="en-GB" dirty="0"/>
              <a:t>(xxxx – xxxx)</a:t>
            </a:r>
          </a:p>
        </p:txBody>
      </p:sp>
      <p:sp>
        <p:nvSpPr>
          <p:cNvPr id="14" name="Textplatzhalter 3">
            <a:extLst>
              <a:ext uri="{FF2B5EF4-FFF2-40B4-BE49-F238E27FC236}">
                <a16:creationId xmlns:a16="http://schemas.microsoft.com/office/drawing/2014/main" id="{91D8BB96-81E8-6115-5996-0E8936014C3F}"/>
              </a:ext>
            </a:extLst>
          </p:cNvPr>
          <p:cNvSpPr>
            <a:spLocks noGrp="1"/>
          </p:cNvSpPr>
          <p:nvPr>
            <p:ph type="body" sz="quarter" idx="16" hasCustomPrompt="1"/>
          </p:nvPr>
        </p:nvSpPr>
        <p:spPr>
          <a:xfrm>
            <a:off x="686701" y="1923371"/>
            <a:ext cx="8114400" cy="1477328"/>
          </a:xfrm>
        </p:spPr>
        <p:txBody>
          <a:bodyPr anchor="b">
            <a:normAutofit/>
          </a:bodyPr>
          <a:lstStyle>
            <a:lvl1pPr>
              <a:lnSpc>
                <a:spcPct val="100000"/>
              </a:lnSpc>
              <a:spcBef>
                <a:spcPts val="0"/>
              </a:spcBef>
              <a:defRPr sz="3200" cap="all" baseline="0">
                <a:solidFill>
                  <a:schemeClr val="bg1"/>
                </a:solidFill>
              </a:defRPr>
            </a:lvl1pPr>
          </a:lstStyle>
          <a:p>
            <a:pPr marL="144000" indent="-144000" defTabSz="914126"/>
            <a:r>
              <a:rPr lang="en-GB" dirty="0"/>
              <a:t>quotation</a:t>
            </a:r>
          </a:p>
        </p:txBody>
      </p:sp>
    </p:spTree>
    <p:extLst>
      <p:ext uri="{BB962C8B-B14F-4D97-AF65-F5344CB8AC3E}">
        <p14:creationId xmlns:p14="http://schemas.microsoft.com/office/powerpoint/2010/main" val="3104756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a:solidFill>
                  <a:schemeClr val="tx2"/>
                </a:solidFill>
              </a:rPr>
              <a:t>epo.org</a:t>
            </a:r>
            <a:endParaRPr lang="en-GB" sz="1000" b="0" cap="none" baseline="0" dirty="0">
              <a:solidFill>
                <a:schemeClr val="tx2"/>
              </a:solidFill>
            </a:endParaRP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DB5D331F-662C-B228-A57E-2B659E5222FC}"/>
              </a:ext>
            </a:extLst>
          </p:cNvPr>
          <p:cNvGrpSpPr/>
          <p:nvPr userDrawn="1"/>
        </p:nvGrpSpPr>
        <p:grpSpPr>
          <a:xfrm>
            <a:off x="0" y="4869074"/>
            <a:ext cx="9144000" cy="274426"/>
            <a:chOff x="0" y="4869074"/>
            <a:chExt cx="9144000" cy="274426"/>
          </a:xfrm>
        </p:grpSpPr>
        <p:sp>
          <p:nvSpPr>
            <p:cNvPr id="3" name="Rechteck 2">
              <a:extLst>
                <a:ext uri="{FF2B5EF4-FFF2-40B4-BE49-F238E27FC236}">
                  <a16:creationId xmlns:a16="http://schemas.microsoft.com/office/drawing/2014/main" id="{FE4AD116-C40E-F67F-ACC4-797445D2DA22}"/>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4" name="Gerader Verbinder 3">
              <a:extLst>
                <a:ext uri="{FF2B5EF4-FFF2-40B4-BE49-F238E27FC236}">
                  <a16:creationId xmlns:a16="http://schemas.microsoft.com/office/drawing/2014/main" id="{FA1099DB-746B-DA36-6B2D-1414AFD656FF}"/>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6880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Divider 0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4000" y="0"/>
            <a:ext cx="4230000" cy="4863600"/>
          </a:xfrm>
          <a:gradFill>
            <a:gsLst>
              <a:gs pos="0">
                <a:schemeClr val="accent5"/>
              </a:gs>
              <a:gs pos="100000">
                <a:schemeClr val="accent4"/>
              </a:gs>
            </a:gsLst>
            <a:lin ang="18900000" scaled="1"/>
          </a:gradFill>
        </p:spPr>
        <p:txBody>
          <a:bodyPr vert="horz" lIns="0" tIns="0" rIns="0" bIns="0" rtlCol="0">
            <a:noAutofit/>
          </a:bodyPr>
          <a:lstStyle>
            <a:lvl1pPr>
              <a:defRPr lang="en-GB" dirty="0"/>
            </a:lvl1pPr>
          </a:lstStyle>
          <a:p>
            <a:pPr marR="0" lvl="0" fontAlgn="auto">
              <a:lnSpc>
                <a:spcPct val="100000"/>
              </a:lnSpc>
              <a:spcBef>
                <a:spcPts val="0"/>
              </a:spcBef>
              <a:spcAft>
                <a:spcPts val="0"/>
              </a:spcAft>
              <a:buClrTx/>
              <a:buSzTx/>
              <a:tabLst/>
            </a:pPr>
            <a:r>
              <a:rPr lang="en-GB"/>
              <a:t>Insert picture by click or drag &amp; drop</a:t>
            </a:r>
            <a:endParaRPr lang="en-GB" dirty="0"/>
          </a:p>
        </p:txBody>
      </p:sp>
      <p:sp>
        <p:nvSpPr>
          <p:cNvPr id="2" name="Title 1"/>
          <p:cNvSpPr>
            <a:spLocks noGrp="1"/>
          </p:cNvSpPr>
          <p:nvPr>
            <p:ph type="title" hasCustomPrompt="1"/>
          </p:nvPr>
        </p:nvSpPr>
        <p:spPr>
          <a:xfrm>
            <a:off x="686701" y="1023937"/>
            <a:ext cx="3888000" cy="1678921"/>
          </a:xfrm>
        </p:spPr>
        <p:txBody>
          <a:bodyPr lIns="0" tIns="0" rIns="0" bIns="0" anchor="b" anchorCtr="0">
            <a:normAutofit/>
          </a:bodyPr>
          <a:lstStyle>
            <a:lvl1pPr>
              <a:defRPr sz="2800">
                <a:solidFill>
                  <a:schemeClr val="accent6"/>
                </a:solidFill>
              </a:defRPr>
            </a:lvl1pPr>
          </a:lstStyle>
          <a:p>
            <a:r>
              <a:rPr lang="en-GB" dirty="0"/>
              <a:t>Click to edit </a:t>
            </a:r>
            <a:r>
              <a:rPr lang="en-GB"/>
              <a:t>chapter title</a:t>
            </a:r>
            <a:endParaRPr lang="en-GB" dirty="0"/>
          </a:p>
        </p:txBody>
      </p:sp>
      <p:grpSp>
        <p:nvGrpSpPr>
          <p:cNvPr id="3" name="Gruppieren 2">
            <a:extLst>
              <a:ext uri="{FF2B5EF4-FFF2-40B4-BE49-F238E27FC236}">
                <a16:creationId xmlns:a16="http://schemas.microsoft.com/office/drawing/2014/main" id="{3CB2633E-57A5-FEF5-1BCF-FD563428FC66}"/>
              </a:ext>
            </a:extLst>
          </p:cNvPr>
          <p:cNvGrpSpPr/>
          <p:nvPr userDrawn="1"/>
        </p:nvGrpSpPr>
        <p:grpSpPr>
          <a:xfrm>
            <a:off x="0" y="4869074"/>
            <a:ext cx="9144000" cy="274426"/>
            <a:chOff x="0" y="4869074"/>
            <a:chExt cx="9144000" cy="274426"/>
          </a:xfrm>
        </p:grpSpPr>
        <p:sp>
          <p:nvSpPr>
            <p:cNvPr id="4" name="Rechteck 3">
              <a:extLst>
                <a:ext uri="{FF2B5EF4-FFF2-40B4-BE49-F238E27FC236}">
                  <a16:creationId xmlns:a16="http://schemas.microsoft.com/office/drawing/2014/main" id="{F4301F65-9118-6CAF-A653-29C5E5F5A6A8}"/>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5" name="Gerader Verbinder 4">
              <a:extLst>
                <a:ext uri="{FF2B5EF4-FFF2-40B4-BE49-F238E27FC236}">
                  <a16:creationId xmlns:a16="http://schemas.microsoft.com/office/drawing/2014/main" id="{BFF257C6-4CA6-2336-F142-A9663AE595B8}"/>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extplatzhalter 13">
            <a:extLst>
              <a:ext uri="{FF2B5EF4-FFF2-40B4-BE49-F238E27FC236}">
                <a16:creationId xmlns:a16="http://schemas.microsoft.com/office/drawing/2014/main" id="{E83FD0DA-A651-4539-1919-3D36EE53FB3B}"/>
              </a:ext>
            </a:extLst>
          </p:cNvPr>
          <p:cNvSpPr>
            <a:spLocks noGrp="1"/>
          </p:cNvSpPr>
          <p:nvPr>
            <p:ph type="body" sz="quarter" idx="14" hasCustomPrompt="1"/>
          </p:nvPr>
        </p:nvSpPr>
        <p:spPr>
          <a:xfrm>
            <a:off x="686914" y="2671905"/>
            <a:ext cx="3887787" cy="511175"/>
          </a:xfrm>
        </p:spPr>
        <p:txBody>
          <a:bodyPr/>
          <a:lstStyle>
            <a:lvl1pPr>
              <a:lnSpc>
                <a:spcPct val="100000"/>
              </a:lnSpc>
              <a:defRPr sz="1800">
                <a:solidFill>
                  <a:schemeClr val="accent6"/>
                </a:solidFill>
              </a:defRPr>
            </a:lvl1pPr>
          </a:lstStyle>
          <a:p>
            <a:pPr lvl="0"/>
            <a:r>
              <a:rPr lang="en-GB"/>
              <a:t>Click to edit subtitle</a:t>
            </a:r>
            <a:endParaRPr lang="en-GB" dirty="0"/>
          </a:p>
        </p:txBody>
      </p:sp>
    </p:spTree>
    <p:extLst>
      <p:ext uri="{BB962C8B-B14F-4D97-AF65-F5344CB8AC3E}">
        <p14:creationId xmlns:p14="http://schemas.microsoft.com/office/powerpoint/2010/main" val="354257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Divider 02">
    <p:bg>
      <p:bgPr>
        <a:solidFill>
          <a:schemeClr val="accent6"/>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592F6BB-121D-97D7-11F5-8E348780690E}"/>
              </a:ext>
            </a:extLst>
          </p:cNvPr>
          <p:cNvSpPr/>
          <p:nvPr userDrawn="1"/>
        </p:nvSpPr>
        <p:spPr>
          <a:xfrm>
            <a:off x="0" y="4873500"/>
            <a:ext cx="9144000" cy="2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4000" y="0"/>
            <a:ext cx="4230000" cy="4863600"/>
          </a:xfrm>
          <a:gradFill>
            <a:gsLst>
              <a:gs pos="0">
                <a:schemeClr val="accent5"/>
              </a:gs>
              <a:gs pos="100000">
                <a:schemeClr val="accent4"/>
              </a:gs>
            </a:gsLst>
            <a:lin ang="18900000" scaled="1"/>
          </a:gradFill>
        </p:spPr>
        <p:txBody>
          <a:bodyPr vert="horz" lIns="0" tIns="0" rIns="0" bIns="0" rtlCol="0">
            <a:noAutofit/>
          </a:bodyPr>
          <a:lstStyle>
            <a:lvl1pPr>
              <a:defRPr lang="en-GB" dirty="0"/>
            </a:lvl1pPr>
          </a:lstStyle>
          <a:p>
            <a:pPr marR="0" lvl="0" fontAlgn="auto">
              <a:lnSpc>
                <a:spcPct val="100000"/>
              </a:lnSpc>
              <a:spcBef>
                <a:spcPts val="0"/>
              </a:spcBef>
              <a:spcAft>
                <a:spcPts val="0"/>
              </a:spcAft>
              <a:buClrTx/>
              <a:buSzTx/>
              <a:tabLst/>
            </a:pPr>
            <a:r>
              <a:rPr lang="en-GB" dirty="0"/>
              <a:t>Insert picture by click or drag &amp; drop</a:t>
            </a:r>
          </a:p>
        </p:txBody>
      </p:sp>
      <p:sp>
        <p:nvSpPr>
          <p:cNvPr id="2" name="Title 1"/>
          <p:cNvSpPr>
            <a:spLocks noGrp="1"/>
          </p:cNvSpPr>
          <p:nvPr>
            <p:ph type="title" hasCustomPrompt="1"/>
          </p:nvPr>
        </p:nvSpPr>
        <p:spPr>
          <a:xfrm>
            <a:off x="686701" y="1023937"/>
            <a:ext cx="3888000" cy="1678921"/>
          </a:xfrm>
        </p:spPr>
        <p:txBody>
          <a:bodyPr lIns="0" tIns="0" rIns="0" bIns="0" anchor="b" anchorCtr="0">
            <a:normAutofit/>
          </a:bodyPr>
          <a:lstStyle>
            <a:lvl1pPr>
              <a:defRPr sz="2800">
                <a:solidFill>
                  <a:schemeClr val="bg1"/>
                </a:solidFill>
              </a:defRPr>
            </a:lvl1pPr>
          </a:lstStyle>
          <a:p>
            <a:r>
              <a:rPr lang="en-GB" dirty="0"/>
              <a:t>Click to edit </a:t>
            </a:r>
            <a:r>
              <a:rPr lang="en-GB"/>
              <a:t>chapter title</a:t>
            </a:r>
            <a:endParaRPr lang="en-GB" dirty="0"/>
          </a:p>
        </p:txBody>
      </p:sp>
      <p:sp>
        <p:nvSpPr>
          <p:cNvPr id="14" name="Textplatzhalter 13">
            <a:extLst>
              <a:ext uri="{FF2B5EF4-FFF2-40B4-BE49-F238E27FC236}">
                <a16:creationId xmlns:a16="http://schemas.microsoft.com/office/drawing/2014/main" id="{E83FD0DA-A651-4539-1919-3D36EE53FB3B}"/>
              </a:ext>
            </a:extLst>
          </p:cNvPr>
          <p:cNvSpPr>
            <a:spLocks noGrp="1"/>
          </p:cNvSpPr>
          <p:nvPr>
            <p:ph type="body" sz="quarter" idx="14" hasCustomPrompt="1"/>
          </p:nvPr>
        </p:nvSpPr>
        <p:spPr>
          <a:xfrm>
            <a:off x="686914" y="2671905"/>
            <a:ext cx="3887787" cy="511175"/>
          </a:xfrm>
        </p:spPr>
        <p:txBody>
          <a:bodyPr/>
          <a:lstStyle>
            <a:lvl1pPr>
              <a:lnSpc>
                <a:spcPct val="100000"/>
              </a:lnSpc>
              <a:defRPr sz="1800">
                <a:solidFill>
                  <a:schemeClr val="bg1"/>
                </a:solidFill>
              </a:defRPr>
            </a:lvl1pPr>
          </a:lstStyle>
          <a:p>
            <a:pPr lvl="0"/>
            <a:r>
              <a:rPr lang="en-GB"/>
              <a:t>Click to edit subtitle</a:t>
            </a:r>
            <a:endParaRPr lang="en-GB" dirty="0"/>
          </a:p>
        </p:txBody>
      </p:sp>
      <p:sp>
        <p:nvSpPr>
          <p:cNvPr id="7" name="Rechteck 6">
            <a:extLst>
              <a:ext uri="{FF2B5EF4-FFF2-40B4-BE49-F238E27FC236}">
                <a16:creationId xmlns:a16="http://schemas.microsoft.com/office/drawing/2014/main" id="{5624E0E8-0F64-4008-5211-19B70D70425F}"/>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8" name="Gerader Verbinder 7">
            <a:extLst>
              <a:ext uri="{FF2B5EF4-FFF2-40B4-BE49-F238E27FC236}">
                <a16:creationId xmlns:a16="http://schemas.microsoft.com/office/drawing/2014/main" id="{672FCAAB-DD03-6ABF-CF6D-DA05A040325F}"/>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795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Divider 03">
    <p:spTree>
      <p:nvGrpSpPr>
        <p:cNvPr id="1" name=""/>
        <p:cNvGrpSpPr/>
        <p:nvPr/>
      </p:nvGrpSpPr>
      <p:grpSpPr>
        <a:xfrm>
          <a:off x="0" y="0"/>
          <a:ext cx="0" cy="0"/>
          <a:chOff x="0" y="0"/>
          <a:chExt cx="0" cy="0"/>
        </a:xfrm>
      </p:grpSpPr>
      <p:sp>
        <p:nvSpPr>
          <p:cNvPr id="6" name="Bildplatzhalter 14">
            <a:extLst>
              <a:ext uri="{FF2B5EF4-FFF2-40B4-BE49-F238E27FC236}">
                <a16:creationId xmlns:a16="http://schemas.microsoft.com/office/drawing/2014/main" id="{C9A5E3F6-13DB-2142-2A56-E184F2E756C2}"/>
              </a:ext>
            </a:extLst>
          </p:cNvPr>
          <p:cNvSpPr>
            <a:spLocks noGrp="1"/>
          </p:cNvSpPr>
          <p:nvPr>
            <p:ph type="pic" sz="quarter" idx="13" hasCustomPrompt="1"/>
          </p:nvPr>
        </p:nvSpPr>
        <p:spPr>
          <a:xfrm>
            <a:off x="0" y="0"/>
            <a:ext cx="9143995" cy="4863600"/>
          </a:xfrm>
          <a:custGeom>
            <a:avLst/>
            <a:gdLst>
              <a:gd name="connsiteX0" fmla="*/ 342900 w 9143995"/>
              <a:gd name="connsiteY0" fmla="*/ 340872 h 4863600"/>
              <a:gd name="connsiteX1" fmla="*/ 342900 w 9143995"/>
              <a:gd name="connsiteY1" fmla="*/ 682872 h 4863600"/>
              <a:gd name="connsiteX2" fmla="*/ 1025873 w 9143995"/>
              <a:gd name="connsiteY2" fmla="*/ 682872 h 4863600"/>
              <a:gd name="connsiteX3" fmla="*/ 1025873 w 9143995"/>
              <a:gd name="connsiteY3" fmla="*/ 340872 h 4863600"/>
              <a:gd name="connsiteX4" fmla="*/ 0 w 9143995"/>
              <a:gd name="connsiteY4" fmla="*/ 0 h 4863600"/>
              <a:gd name="connsiteX5" fmla="*/ 9143995 w 9143995"/>
              <a:gd name="connsiteY5" fmla="*/ 0 h 4863600"/>
              <a:gd name="connsiteX6" fmla="*/ 9143995 w 9143995"/>
              <a:gd name="connsiteY6" fmla="*/ 4863600 h 4863600"/>
              <a:gd name="connsiteX7" fmla="*/ 0 w 9143995"/>
              <a:gd name="connsiteY7" fmla="*/ 4863600 h 4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5" h="4863600">
                <a:moveTo>
                  <a:pt x="342900" y="340872"/>
                </a:moveTo>
                <a:lnTo>
                  <a:pt x="342900" y="682872"/>
                </a:lnTo>
                <a:lnTo>
                  <a:pt x="1025873" y="682872"/>
                </a:lnTo>
                <a:lnTo>
                  <a:pt x="1025873" y="340872"/>
                </a:lnTo>
                <a:close/>
                <a:moveTo>
                  <a:pt x="0" y="0"/>
                </a:moveTo>
                <a:lnTo>
                  <a:pt x="9143995" y="0"/>
                </a:lnTo>
                <a:lnTo>
                  <a:pt x="9143995" y="4863600"/>
                </a:lnTo>
                <a:lnTo>
                  <a:pt x="0" y="4863600"/>
                </a:lnTo>
                <a:close/>
              </a:path>
            </a:pathLst>
          </a:custGeom>
          <a:gradFill>
            <a:gsLst>
              <a:gs pos="0">
                <a:schemeClr val="accent5"/>
              </a:gs>
              <a:gs pos="100000">
                <a:schemeClr val="accent4"/>
              </a:gs>
            </a:gsLst>
            <a:lin ang="18900000" scaled="1"/>
          </a:gradFill>
        </p:spPr>
        <p:txBody>
          <a:bodyPr vert="horz" lIns="0" tIns="0" rIns="0" bIns="0" rtlCol="0">
            <a:noAutofit/>
          </a:bodyPr>
          <a:lstStyle>
            <a:lvl1pPr>
              <a:defRPr lang="en-US" dirty="0"/>
            </a:lvl1pPr>
          </a:lstStyle>
          <a:p>
            <a:pPr marR="0" lvl="0" fontAlgn="auto">
              <a:lnSpc>
                <a:spcPct val="100000"/>
              </a:lnSpc>
              <a:spcBef>
                <a:spcPts val="0"/>
              </a:spcBef>
              <a:spcAft>
                <a:spcPts val="0"/>
              </a:spcAft>
              <a:buClrTx/>
              <a:buSzTx/>
              <a:tabLst/>
            </a:pPr>
            <a:r>
              <a:rPr lang="en-US" dirty="0"/>
              <a:t>Insert picture by click or drag &amp; drop</a:t>
            </a:r>
          </a:p>
        </p:txBody>
      </p:sp>
      <p:sp>
        <p:nvSpPr>
          <p:cNvPr id="14" name="Textplatzhalter 13">
            <a:extLst>
              <a:ext uri="{FF2B5EF4-FFF2-40B4-BE49-F238E27FC236}">
                <a16:creationId xmlns:a16="http://schemas.microsoft.com/office/drawing/2014/main" id="{E83FD0DA-A651-4539-1919-3D36EE53FB3B}"/>
              </a:ext>
            </a:extLst>
          </p:cNvPr>
          <p:cNvSpPr>
            <a:spLocks noGrp="1"/>
          </p:cNvSpPr>
          <p:nvPr>
            <p:ph type="body" sz="quarter" idx="14"/>
          </p:nvPr>
        </p:nvSpPr>
        <p:spPr>
          <a:xfrm>
            <a:off x="686701" y="2671905"/>
            <a:ext cx="3887787" cy="511175"/>
          </a:xfrm>
        </p:spPr>
        <p:txBody>
          <a:bodyPr/>
          <a:lstStyle>
            <a:lvl1pPr>
              <a:lnSpc>
                <a:spcPct val="100000"/>
              </a:lnSpc>
              <a:defRPr sz="180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a:xfrm>
            <a:off x="686701" y="1023937"/>
            <a:ext cx="3888000" cy="1678921"/>
          </a:xfrm>
        </p:spPr>
        <p:txBody>
          <a:bodyPr lIns="0" tIns="0" rIns="0" bIns="0" anchor="b" anchorCtr="0">
            <a:normAutofit/>
          </a:bodyPr>
          <a:lstStyle>
            <a:lvl1pPr>
              <a:defRPr sz="2800">
                <a:solidFill>
                  <a:schemeClr val="bg1"/>
                </a:solidFill>
              </a:defRPr>
            </a:lvl1pPr>
          </a:lstStyle>
          <a:p>
            <a:r>
              <a:rPr lang="en-GB" dirty="0"/>
              <a:t>Click to edit chapter title</a:t>
            </a:r>
            <a:endParaRPr lang="en-US" dirty="0"/>
          </a:p>
        </p:txBody>
      </p:sp>
      <p:grpSp>
        <p:nvGrpSpPr>
          <p:cNvPr id="3" name="Gruppieren 2">
            <a:extLst>
              <a:ext uri="{FF2B5EF4-FFF2-40B4-BE49-F238E27FC236}">
                <a16:creationId xmlns:a16="http://schemas.microsoft.com/office/drawing/2014/main" id="{3CB2633E-57A5-FEF5-1BCF-FD563428FC66}"/>
              </a:ext>
            </a:extLst>
          </p:cNvPr>
          <p:cNvGrpSpPr/>
          <p:nvPr userDrawn="1"/>
        </p:nvGrpSpPr>
        <p:grpSpPr>
          <a:xfrm>
            <a:off x="0" y="4869074"/>
            <a:ext cx="9144000" cy="274426"/>
            <a:chOff x="0" y="4869074"/>
            <a:chExt cx="9144000" cy="274426"/>
          </a:xfrm>
        </p:grpSpPr>
        <p:sp>
          <p:nvSpPr>
            <p:cNvPr id="4" name="Rechteck 3">
              <a:extLst>
                <a:ext uri="{FF2B5EF4-FFF2-40B4-BE49-F238E27FC236}">
                  <a16:creationId xmlns:a16="http://schemas.microsoft.com/office/drawing/2014/main" id="{F4301F65-9118-6CAF-A653-29C5E5F5A6A8}"/>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5" name="Gerader Verbinder 4">
              <a:extLst>
                <a:ext uri="{FF2B5EF4-FFF2-40B4-BE49-F238E27FC236}">
                  <a16:creationId xmlns:a16="http://schemas.microsoft.com/office/drawing/2014/main" id="{BFF257C6-4CA6-2336-F142-A9663AE595B8}"/>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682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One column bullet list">
    <p:spTree>
      <p:nvGrpSpPr>
        <p:cNvPr id="1" name=""/>
        <p:cNvGrpSpPr/>
        <p:nvPr/>
      </p:nvGrpSpPr>
      <p:grpSpPr>
        <a:xfrm>
          <a:off x="0" y="0"/>
          <a:ext cx="0" cy="0"/>
          <a:chOff x="0" y="0"/>
          <a:chExt cx="0" cy="0"/>
        </a:xfrm>
      </p:grpSpPr>
      <p:sp>
        <p:nvSpPr>
          <p:cNvPr id="10"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4"/>
          </p:nvPr>
        </p:nvSpPr>
        <p:spPr>
          <a:xfrm>
            <a:off x="6398840" y="4966060"/>
            <a:ext cx="2133600" cy="138499"/>
          </a:xfrm>
          <a:prstGeom prst="rect">
            <a:avLst/>
          </a:prstGeom>
        </p:spPr>
        <p:txBody>
          <a:bodyPr lIns="0" tIns="0" rIns="0" bIns="0"/>
          <a:lstStyle>
            <a:lvl1pPr algn="r">
              <a:defRPr sz="900" baseline="0">
                <a:solidFill>
                  <a:schemeClr val="tx1"/>
                </a:solidFill>
              </a:defRPr>
            </a:lvl1pPr>
          </a:lstStyle>
          <a:p>
            <a:fld id="{674EA9EC-1B05-4201-9CAB-FD248E64301B}" type="slidenum">
              <a:rPr lang="en-GB" smtClean="0"/>
              <a:t>‹#›</a:t>
            </a:fld>
            <a:endParaRPr lang="en-GB" dirty="0"/>
          </a:p>
        </p:txBody>
      </p:sp>
      <p:cxnSp>
        <p:nvCxnSpPr>
          <p:cNvPr id="11" name="Straight Connector 10"/>
          <p:cNvCxnSpPr/>
          <p:nvPr/>
        </p:nvCxnSpPr>
        <p:spPr>
          <a:xfrm>
            <a:off x="684467"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6" y="4944644"/>
            <a:ext cx="1551467" cy="171793"/>
          </a:xfrm>
          <a:prstGeom prst="rect">
            <a:avLst/>
          </a:prstGeom>
          <a:noFill/>
        </p:spPr>
        <p:txBody>
          <a:bodyPr wrap="square" lIns="0" tIns="0" rIns="0" bIns="0" rtlCol="0">
            <a:no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894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d">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6398840" y="4966060"/>
            <a:ext cx="2133600" cy="138499"/>
          </a:xfrm>
          <a:prstGeom prst="rect">
            <a:avLst/>
          </a:prstGeom>
        </p:spPr>
        <p:txBody>
          <a:bodyPr lIns="0" tIns="0" rIns="0" bIns="0"/>
          <a:lstStyle>
            <a:lvl1pPr algn="r">
              <a:defRPr sz="900" baseline="0">
                <a:solidFill>
                  <a:schemeClr val="tx1"/>
                </a:solidFill>
                <a:latin typeface="+mn-lt"/>
              </a:defRPr>
            </a:lvl1pPr>
          </a:lstStyle>
          <a:p>
            <a:fld id="{674EA9EC-1B05-4201-9CAB-FD248E64301B}" type="slidenum">
              <a:rPr lang="en-GB" smtClean="0"/>
              <a:pPr/>
              <a:t>‹#›</a:t>
            </a:fld>
            <a:endParaRPr lang="en-GB"/>
          </a:p>
        </p:txBody>
      </p:sp>
      <p:cxnSp>
        <p:nvCxnSpPr>
          <p:cNvPr id="4" name="Straight Connector 3"/>
          <p:cNvCxnSpPr/>
          <p:nvPr/>
        </p:nvCxnSpPr>
        <p:spPr>
          <a:xfrm>
            <a:off x="684467"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6" y="4944644"/>
            <a:ext cx="1551467" cy="171793"/>
          </a:xfrm>
          <a:prstGeom prst="rect">
            <a:avLst/>
          </a:prstGeom>
          <a:noFill/>
        </p:spPr>
        <p:txBody>
          <a:bodyPr wrap="square" lIns="0" tIns="0" rIns="0" bIns="0" rtlCol="0">
            <a:no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de-CH" sz="900" kern="1200" spc="0" baseline="0">
                <a:solidFill>
                  <a:schemeClr val="tx1"/>
                </a:solidFill>
                <a:latin typeface="+mn-lt"/>
                <a:ea typeface="+mn-ea"/>
                <a:cs typeface="Arial" pitchFamily="34" charset="0"/>
              </a:rPr>
              <a:t>European Patent Office</a:t>
            </a:r>
            <a:endParaRPr lang="en-GB" sz="900" kern="1200" spc="0" baseline="0">
              <a:solidFill>
                <a:schemeClr val="tx1"/>
              </a:solidFill>
              <a:latin typeface="+mn-lt"/>
              <a:ea typeface="+mn-ea"/>
              <a:cs typeface="Arial" pitchFamily="34" charset="0"/>
            </a:endParaRPr>
          </a:p>
        </p:txBody>
      </p:sp>
      <p:sp>
        <p:nvSpPr>
          <p:cNvPr id="7" name="Title 6"/>
          <p:cNvSpPr>
            <a:spLocks noGrp="1"/>
          </p:cNvSpPr>
          <p:nvPr>
            <p:ph type="title" hasCustomPrompt="1"/>
          </p:nvPr>
        </p:nvSpPr>
        <p:spPr/>
        <p:txBody>
          <a:bodyPr vert="horz" wrap="square" lIns="0" tIns="0" rIns="0" bIns="0" rtlCol="0" anchor="t" anchorCtr="0">
            <a:noAutofit/>
          </a:bodyPr>
          <a:lstStyle>
            <a:lvl1pPr>
              <a:defRPr lang="en-US" dirty="0"/>
            </a:lvl1pPr>
          </a:lstStyle>
          <a:p>
            <a:pPr lvl="0" defTabSz="914103">
              <a:lnSpc>
                <a:spcPts val="2400"/>
              </a:lnSpc>
            </a:pPr>
            <a:r>
              <a:rPr lang="en-US"/>
              <a:t>Click to edit Master title style</a:t>
            </a:r>
          </a:p>
        </p:txBody>
      </p:sp>
    </p:spTree>
    <p:extLst>
      <p:ext uri="{BB962C8B-B14F-4D97-AF65-F5344CB8AC3E}">
        <p14:creationId xmlns:p14="http://schemas.microsoft.com/office/powerpoint/2010/main" val="225028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1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35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50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69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37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US" dirty="0"/>
              <a:t>Name surname | position department | date</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27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701" y="804213"/>
            <a:ext cx="8114400" cy="553998"/>
          </a:xfrm>
          <a:prstGeom prst="rect">
            <a:avLst/>
          </a:prstGeom>
        </p:spPr>
        <p:txBody>
          <a:bodyPr vert="horz" lIns="0" tIns="0" rIns="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86701" y="1479553"/>
            <a:ext cx="8114400" cy="3108322"/>
          </a:xfrm>
          <a:prstGeom prst="rect">
            <a:avLst/>
          </a:prstGeom>
        </p:spPr>
        <p:txBody>
          <a:bodyPr vert="horz" lIns="0" tIns="0" rIns="0" bIns="0" rtlCol="0">
            <a:noAutofit/>
          </a:bodyPr>
          <a:lstStyle/>
          <a:p>
            <a:pPr marL="144000" lvl="0" indent="-144000" defTabSz="914126"/>
            <a:r>
              <a:rPr lang="en-US"/>
              <a:t>Click to edit Master text styles</a:t>
            </a:r>
          </a:p>
          <a:p>
            <a:pPr marL="144000" lvl="1" indent="-144000" defTabSz="914126"/>
            <a:r>
              <a:rPr lang="en-US"/>
              <a:t>Second level</a:t>
            </a:r>
          </a:p>
          <a:p>
            <a:pPr marL="144000" lvl="2" indent="-144000" defTabSz="914126"/>
            <a:r>
              <a:rPr lang="en-US"/>
              <a:t>Third level</a:t>
            </a:r>
          </a:p>
          <a:p>
            <a:pPr marL="144000" lvl="3" indent="-144000" defTabSz="914126"/>
            <a:r>
              <a:rPr lang="en-US"/>
              <a:t>Fourth level</a:t>
            </a:r>
          </a:p>
          <a:p>
            <a:pPr marL="144000" lvl="4" indent="-144000" defTabSz="914126"/>
            <a:r>
              <a:rPr lang="en-US"/>
              <a:t>Fifth level</a:t>
            </a:r>
            <a:endParaRPr lang="en-GB" dirty="0"/>
          </a:p>
        </p:txBody>
      </p:sp>
      <p:sp>
        <p:nvSpPr>
          <p:cNvPr id="5" name="Footer Placeholder 4"/>
          <p:cNvSpPr>
            <a:spLocks noGrp="1"/>
          </p:cNvSpPr>
          <p:nvPr>
            <p:ph type="ftr" sz="quarter" idx="3"/>
          </p:nvPr>
        </p:nvSpPr>
        <p:spPr>
          <a:xfrm>
            <a:off x="3401101" y="481662"/>
            <a:ext cx="5400000" cy="167675"/>
          </a:xfrm>
          <a:prstGeom prst="rect">
            <a:avLst/>
          </a:prstGeom>
        </p:spPr>
        <p:txBody>
          <a:bodyPr wrap="none" lIns="0" tIns="0" rIns="0" bIns="0" rtlCol="0" anchor="ctr">
            <a:noAutofit/>
          </a:bodyPr>
          <a:lstStyle>
            <a:lvl1pPr algn="r">
              <a:lnSpc>
                <a:spcPct val="100000"/>
              </a:lnSpc>
              <a:defRPr lang="en-GB" sz="1000" b="1" cap="all" baseline="0" dirty="0"/>
            </a:lvl1pPr>
          </a:lstStyle>
          <a:p>
            <a:r>
              <a:rPr lang="en-GB" dirty="0"/>
              <a:t>Header</a:t>
            </a:r>
          </a:p>
        </p:txBody>
      </p:sp>
      <p:sp>
        <p:nvSpPr>
          <p:cNvPr id="6" name="Slide Number Placeholder 5"/>
          <p:cNvSpPr>
            <a:spLocks noGrp="1"/>
          </p:cNvSpPr>
          <p:nvPr>
            <p:ph type="sldNum" sz="quarter" idx="4"/>
          </p:nvPr>
        </p:nvSpPr>
        <p:spPr>
          <a:xfrm>
            <a:off x="8261101" y="4640518"/>
            <a:ext cx="540000" cy="123111"/>
          </a:xfrm>
          <a:prstGeom prst="rect">
            <a:avLst/>
          </a:prstGeom>
        </p:spPr>
        <p:txBody>
          <a:bodyPr vert="horz" wrap="square" lIns="0" tIns="0" rIns="0" bIns="0" rtlCol="0" anchor="ctr">
            <a:spAutoFit/>
          </a:bodyPr>
          <a:lstStyle>
            <a:lvl1pPr algn="r">
              <a:defRPr sz="800">
                <a:solidFill>
                  <a:schemeClr val="tx1"/>
                </a:solidFill>
              </a:defRPr>
            </a:lvl1pPr>
          </a:lstStyle>
          <a:p>
            <a:fld id="{B6EAC15D-B94B-4B86-ABD3-3EDECDB333F5}" type="slidenum">
              <a:rPr lang="en-GB" smtClean="0"/>
              <a:pPr/>
              <a:t>‹#›</a:t>
            </a:fld>
            <a:endParaRPr lang="en-GB" dirty="0"/>
          </a:p>
        </p:txBody>
      </p:sp>
      <p:pic>
        <p:nvPicPr>
          <p:cNvPr id="15" name="Grafik 14">
            <a:extLst>
              <a:ext uri="{FF2B5EF4-FFF2-40B4-BE49-F238E27FC236}">
                <a16:creationId xmlns:a16="http://schemas.microsoft.com/office/drawing/2014/main" id="{B8BC8D06-86AA-9E42-9000-CE1B92C51668}"/>
              </a:ext>
            </a:extLst>
          </p:cNvPr>
          <p:cNvPicPr>
            <a:picLocks noChangeAspect="1"/>
          </p:cNvPicPr>
          <p:nvPr userDrawn="1"/>
        </p:nvPicPr>
        <p:blipFill>
          <a:blip r:embed="rId28"/>
          <a:srcRect t="215"/>
          <a:stretch>
            <a:fillRect/>
          </a:stretch>
        </p:blipFill>
        <p:spPr>
          <a:xfrm>
            <a:off x="342900" y="340872"/>
            <a:ext cx="682973" cy="342000"/>
          </a:xfrm>
          <a:custGeom>
            <a:avLst/>
            <a:gdLst>
              <a:gd name="connsiteX0" fmla="*/ 0 w 6782650"/>
              <a:gd name="connsiteY0" fmla="*/ 0 h 3396425"/>
              <a:gd name="connsiteX1" fmla="*/ 6782650 w 6782650"/>
              <a:gd name="connsiteY1" fmla="*/ 0 h 3396425"/>
              <a:gd name="connsiteX2" fmla="*/ 6782650 w 6782650"/>
              <a:gd name="connsiteY2" fmla="*/ 3396425 h 3396425"/>
              <a:gd name="connsiteX3" fmla="*/ 0 w 6782650"/>
              <a:gd name="connsiteY3" fmla="*/ 3396425 h 3396425"/>
            </a:gdLst>
            <a:ahLst/>
            <a:cxnLst>
              <a:cxn ang="0">
                <a:pos x="connsiteX0" y="connsiteY0"/>
              </a:cxn>
              <a:cxn ang="0">
                <a:pos x="connsiteX1" y="connsiteY1"/>
              </a:cxn>
              <a:cxn ang="0">
                <a:pos x="connsiteX2" y="connsiteY2"/>
              </a:cxn>
              <a:cxn ang="0">
                <a:pos x="connsiteX3" y="connsiteY3"/>
              </a:cxn>
            </a:cxnLst>
            <a:rect l="l" t="t" r="r" b="b"/>
            <a:pathLst>
              <a:path w="6782650" h="3396425">
                <a:moveTo>
                  <a:pt x="0" y="0"/>
                </a:moveTo>
                <a:lnTo>
                  <a:pt x="6782650" y="0"/>
                </a:lnTo>
                <a:lnTo>
                  <a:pt x="6782650" y="3396425"/>
                </a:lnTo>
                <a:lnTo>
                  <a:pt x="0" y="3396425"/>
                </a:lnTo>
                <a:close/>
              </a:path>
            </a:pathLst>
          </a:custGeom>
          <a:ln w="6350">
            <a:solidFill>
              <a:schemeClr val="bg1"/>
            </a:solidFill>
          </a:ln>
        </p:spPr>
      </p:pic>
    </p:spTree>
    <p:extLst>
      <p:ext uri="{BB962C8B-B14F-4D97-AF65-F5344CB8AC3E}">
        <p14:creationId xmlns:p14="http://schemas.microsoft.com/office/powerpoint/2010/main" val="87432482"/>
      </p:ext>
    </p:extLst>
  </p:cSld>
  <p:clrMap bg1="lt1" tx1="dk1" bg2="lt2" tx2="dk2" accent1="accent1" accent2="accent2" accent3="accent3" accent4="accent4" accent5="accent5" accent6="accent6" hlink="hlink" folHlink="folHlink"/>
  <p:sldLayoutIdLst>
    <p:sldLayoutId id="2147483661"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19" r:id="rId12"/>
    <p:sldLayoutId id="2147483692" r:id="rId13"/>
    <p:sldLayoutId id="2147483662" r:id="rId14"/>
    <p:sldLayoutId id="2147483664" r:id="rId15"/>
    <p:sldLayoutId id="2147483673" r:id="rId16"/>
    <p:sldLayoutId id="2147483681" r:id="rId17"/>
    <p:sldLayoutId id="2147483733" r:id="rId18"/>
    <p:sldLayoutId id="2147483675" r:id="rId19"/>
    <p:sldLayoutId id="2147483704" r:id="rId20"/>
    <p:sldLayoutId id="2147483693" r:id="rId21"/>
    <p:sldLayoutId id="2147483683" r:id="rId22"/>
    <p:sldLayoutId id="2147483731" r:id="rId23"/>
    <p:sldLayoutId id="2147483732" r:id="rId24"/>
    <p:sldLayoutId id="2147483734" r:id="rId25"/>
    <p:sldLayoutId id="2147483735" r:id="rId26"/>
  </p:sldLayoutIdLst>
  <p:hf hdr="0" dt="0"/>
  <p:txStyles>
    <p:titleStyle>
      <a:lvl1pPr algn="l" defTabSz="685800" rtl="0" eaLnBrk="1" latinLnBrk="0" hangingPunct="1">
        <a:lnSpc>
          <a:spcPct val="100000"/>
        </a:lnSpc>
        <a:spcBef>
          <a:spcPts val="0"/>
        </a:spcBef>
        <a:buNone/>
        <a:defRPr sz="1800" b="1" kern="1200" cap="all" baseline="0">
          <a:solidFill>
            <a:schemeClr val="tx1"/>
          </a:solidFill>
          <a:latin typeface="+mj-lt"/>
          <a:ea typeface="+mj-ea"/>
          <a:cs typeface="+mj-cs"/>
        </a:defRPr>
      </a:lvl1pPr>
    </p:titleStyle>
    <p:bodyStyle>
      <a:lvl1pPr marL="0" indent="0" algn="l" defTabSz="685800" rtl="0" eaLnBrk="1" latinLnBrk="0" hangingPunct="1">
        <a:lnSpc>
          <a:spcPct val="120000"/>
        </a:lnSpc>
        <a:spcBef>
          <a:spcPts val="800"/>
        </a:spcBef>
        <a:buFont typeface="Arial" panose="020B0604020202020204" pitchFamily="34" charset="0"/>
        <a:buNone/>
        <a:defRPr sz="1400" kern="1200">
          <a:solidFill>
            <a:schemeClr val="tx1"/>
          </a:solidFill>
          <a:latin typeface="+mn-lt"/>
          <a:ea typeface="+mn-ea"/>
          <a:cs typeface="+mn-cs"/>
        </a:defRPr>
      </a:lvl1pPr>
      <a:lvl2pPr marL="50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2pPr>
      <a:lvl3pPr marL="68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3pPr>
      <a:lvl4pPr marL="86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4pPr>
      <a:lvl5pPr marL="104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4" userDrawn="1">
          <p15:clr>
            <a:srgbClr val="F26B43"/>
          </p15:clr>
        </p15:guide>
        <p15:guide id="2" orient="horz" pos="430" userDrawn="1">
          <p15:clr>
            <a:srgbClr val="F26B43"/>
          </p15:clr>
        </p15:guide>
        <p15:guide id="3" pos="431" userDrawn="1">
          <p15:clr>
            <a:srgbClr val="F26B43"/>
          </p15:clr>
        </p15:guide>
        <p15:guide id="4" pos="645" userDrawn="1">
          <p15:clr>
            <a:srgbClr val="F26B43"/>
          </p15:clr>
        </p15:guide>
        <p15:guide id="5" orient="horz" pos="645" userDrawn="1">
          <p15:clr>
            <a:srgbClr val="F26B43"/>
          </p15:clr>
        </p15:guide>
        <p15:guide id="6" orient="horz" pos="2890" userDrawn="1">
          <p15:clr>
            <a:srgbClr val="F26B43"/>
          </p15:clr>
        </p15:guide>
        <p15:guide id="7" pos="5544" userDrawn="1">
          <p15:clr>
            <a:srgbClr val="F26B43"/>
          </p15:clr>
        </p15:guide>
        <p15:guide id="8" orient="horz" pos="929" userDrawn="1">
          <p15:clr>
            <a:srgbClr val="F26B43"/>
          </p15:clr>
        </p15:guide>
        <p15:guide id="9" orient="horz" pos="8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link.epo.org/elearning/EQE_visuals_timetable" TargetMode="External"/><Relationship Id="rId2" Type="http://schemas.openxmlformats.org/officeDocument/2006/relationships/hyperlink" Target="https://link.epo.org/elearning/SupplPub2025" TargetMode="Externa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0310-7F41-8210-2F2D-94C058998960}"/>
              </a:ext>
            </a:extLst>
          </p:cNvPr>
          <p:cNvSpPr>
            <a:spLocks noGrp="1"/>
          </p:cNvSpPr>
          <p:nvPr>
            <p:ph type="ctrTitle"/>
          </p:nvPr>
        </p:nvSpPr>
        <p:spPr/>
        <p:txBody>
          <a:bodyPr/>
          <a:lstStyle/>
          <a:p>
            <a:pPr marL="1828800" indent="-1828800">
              <a:lnSpc>
                <a:spcPct val="107000"/>
              </a:lnSpc>
              <a:spcAft>
                <a:spcPts val="80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Determining Exam Content, Format, and Evaluation System</a:t>
            </a:r>
            <a:br>
              <a:rPr lang="en-GB" sz="2400" dirty="0">
                <a:effectLst/>
                <a:latin typeface="Arial" panose="020B0604020202020204" pitchFamily="34" charset="0"/>
                <a:ea typeface="Calibri" panose="020F0502020204030204" pitchFamily="34" charset="0"/>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379897BF-CF49-80E9-A131-9C31D7BD970E}"/>
              </a:ext>
            </a:extLst>
          </p:cNvPr>
          <p:cNvSpPr>
            <a:spLocks noGrp="1"/>
          </p:cNvSpPr>
          <p:nvPr>
            <p:ph type="subTitle" idx="1"/>
          </p:nvPr>
        </p:nvSpPr>
        <p:spPr/>
        <p:txBody>
          <a:bodyPr/>
          <a:lstStyle/>
          <a:p>
            <a:r>
              <a:rPr lang="en-GB" dirty="0"/>
              <a:t>Jakob Kofoed principal Advisor DG5</a:t>
            </a:r>
          </a:p>
        </p:txBody>
      </p:sp>
    </p:spTree>
    <p:extLst>
      <p:ext uri="{BB962C8B-B14F-4D97-AF65-F5344CB8AC3E}">
        <p14:creationId xmlns:p14="http://schemas.microsoft.com/office/powerpoint/2010/main" val="322123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B3AB-B47A-AA0B-9857-26047A159086}"/>
              </a:ext>
            </a:extLst>
          </p:cNvPr>
          <p:cNvSpPr>
            <a:spLocks noGrp="1"/>
          </p:cNvSpPr>
          <p:nvPr>
            <p:ph type="title"/>
          </p:nvPr>
        </p:nvSpPr>
        <p:spPr/>
        <p:txBody>
          <a:bodyPr/>
          <a:lstStyle/>
          <a:p>
            <a:r>
              <a:rPr lang="en-GB" dirty="0"/>
              <a:t>Main 3 (M3) – part 3 – defined in New Rule 25 IPREE</a:t>
            </a:r>
          </a:p>
        </p:txBody>
      </p:sp>
      <p:sp>
        <p:nvSpPr>
          <p:cNvPr id="3" name="Content Placeholder 2">
            <a:extLst>
              <a:ext uri="{FF2B5EF4-FFF2-40B4-BE49-F238E27FC236}">
                <a16:creationId xmlns:a16="http://schemas.microsoft.com/office/drawing/2014/main" id="{476863EC-1E80-AA9D-2BB0-FAACAD3727D0}"/>
              </a:ext>
            </a:extLst>
          </p:cNvPr>
          <p:cNvSpPr>
            <a:spLocks noGrp="1"/>
          </p:cNvSpPr>
          <p:nvPr>
            <p:ph idx="1"/>
          </p:nvPr>
        </p:nvSpPr>
        <p:spPr/>
        <p:txBody>
          <a:bodyPr/>
          <a:lstStyle/>
          <a:p>
            <a:r>
              <a:rPr lang="en-GB" b="1" dirty="0"/>
              <a:t>Part 3: 2-3 hours.</a:t>
            </a:r>
          </a:p>
          <a:p>
            <a:r>
              <a:rPr lang="en-GB" b="1" dirty="0"/>
              <a:t>Content:</a:t>
            </a:r>
          </a:p>
          <a:p>
            <a:r>
              <a:rPr lang="en-GB" dirty="0"/>
              <a:t>To develop and present arguments against the compliance of the invention and the application or patent with the requirements of the EPC or PCT.</a:t>
            </a:r>
          </a:p>
          <a:p>
            <a:r>
              <a:rPr lang="en-GB" b="1" dirty="0"/>
              <a:t>Purpose:</a:t>
            </a:r>
          </a:p>
          <a:p>
            <a:r>
              <a:rPr lang="en-GB" dirty="0"/>
              <a:t>Candidates are expected to challenge the validity of a European patent, European patent application </a:t>
            </a:r>
            <a:br>
              <a:rPr lang="en-GB" dirty="0"/>
            </a:br>
            <a:r>
              <a:rPr lang="en-GB" dirty="0"/>
              <a:t>or an international application</a:t>
            </a:r>
          </a:p>
          <a:p>
            <a:endParaRPr lang="en-GB" dirty="0"/>
          </a:p>
        </p:txBody>
      </p:sp>
      <p:sp>
        <p:nvSpPr>
          <p:cNvPr id="4" name="Footer Placeholder 3">
            <a:extLst>
              <a:ext uri="{FF2B5EF4-FFF2-40B4-BE49-F238E27FC236}">
                <a16:creationId xmlns:a16="http://schemas.microsoft.com/office/drawing/2014/main" id="{DF833AF0-0125-EBE4-4694-85BFF287D6E0}"/>
              </a:ext>
            </a:extLst>
          </p:cNvPr>
          <p:cNvSpPr>
            <a:spLocks noGrp="1"/>
          </p:cNvSpPr>
          <p:nvPr>
            <p:ph type="ftr" sz="quarter" idx="11"/>
          </p:nvPr>
        </p:nvSpPr>
        <p:spPr/>
        <p:txBody>
          <a:bodyPr/>
          <a:lstStyle/>
          <a:p>
            <a:r>
              <a:rPr lang="en-US" dirty="0"/>
              <a:t>TR</a:t>
            </a:r>
            <a:endParaRPr lang="de-DE" dirty="0"/>
          </a:p>
        </p:txBody>
      </p:sp>
      <p:sp>
        <p:nvSpPr>
          <p:cNvPr id="5" name="Slide Number Placeholder 4">
            <a:extLst>
              <a:ext uri="{FF2B5EF4-FFF2-40B4-BE49-F238E27FC236}">
                <a16:creationId xmlns:a16="http://schemas.microsoft.com/office/drawing/2014/main" id="{7F86495C-58B8-EB87-62DA-2F4177790288}"/>
              </a:ext>
            </a:extLst>
          </p:cNvPr>
          <p:cNvSpPr>
            <a:spLocks noGrp="1"/>
          </p:cNvSpPr>
          <p:nvPr>
            <p:ph type="sldNum" sz="quarter" idx="12"/>
          </p:nvPr>
        </p:nvSpPr>
        <p:spPr/>
        <p:txBody>
          <a:bodyPr/>
          <a:lstStyle/>
          <a:p>
            <a:fld id="{B6EAC15D-B94B-4B86-ABD3-3EDECDB333F5}" type="slidenum">
              <a:rPr lang="de-DE" smtClean="0"/>
              <a:pPr/>
              <a:t>10</a:t>
            </a:fld>
            <a:endParaRPr lang="de-DE" dirty="0"/>
          </a:p>
        </p:txBody>
      </p:sp>
    </p:spTree>
    <p:extLst>
      <p:ext uri="{BB962C8B-B14F-4D97-AF65-F5344CB8AC3E}">
        <p14:creationId xmlns:p14="http://schemas.microsoft.com/office/powerpoint/2010/main" val="121857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608F-D18E-CB3E-4A83-5ADC7C40B9E2}"/>
              </a:ext>
            </a:extLst>
          </p:cNvPr>
          <p:cNvSpPr>
            <a:spLocks noGrp="1"/>
          </p:cNvSpPr>
          <p:nvPr>
            <p:ph type="title"/>
          </p:nvPr>
        </p:nvSpPr>
        <p:spPr/>
        <p:txBody>
          <a:bodyPr/>
          <a:lstStyle/>
          <a:p>
            <a:r>
              <a:rPr lang="en-GB" dirty="0"/>
              <a:t>Main 4 (M4) – defined in New Rule 26 IPREE</a:t>
            </a:r>
          </a:p>
        </p:txBody>
      </p:sp>
      <p:sp>
        <p:nvSpPr>
          <p:cNvPr id="3" name="Content Placeholder 2">
            <a:extLst>
              <a:ext uri="{FF2B5EF4-FFF2-40B4-BE49-F238E27FC236}">
                <a16:creationId xmlns:a16="http://schemas.microsoft.com/office/drawing/2014/main" id="{59E98158-E2CB-AA43-5A78-63895E903738}"/>
              </a:ext>
            </a:extLst>
          </p:cNvPr>
          <p:cNvSpPr>
            <a:spLocks noGrp="1"/>
          </p:cNvSpPr>
          <p:nvPr>
            <p:ph idx="1"/>
          </p:nvPr>
        </p:nvSpPr>
        <p:spPr/>
        <p:txBody>
          <a:bodyPr/>
          <a:lstStyle/>
          <a:p>
            <a:pPr>
              <a:lnSpc>
                <a:spcPct val="110000"/>
              </a:lnSpc>
            </a:pPr>
            <a:r>
              <a:rPr lang="en-GB" b="1" dirty="0"/>
              <a:t>Parts: One part, 2-2.5 hours</a:t>
            </a:r>
          </a:p>
          <a:p>
            <a:pPr>
              <a:lnSpc>
                <a:spcPct val="110000"/>
              </a:lnSpc>
            </a:pPr>
            <a:r>
              <a:rPr lang="en-GB" b="1" dirty="0"/>
              <a:t>Content:</a:t>
            </a:r>
          </a:p>
          <a:p>
            <a:pPr>
              <a:lnSpc>
                <a:spcPct val="110000"/>
              </a:lnSpc>
            </a:pPr>
            <a:r>
              <a:rPr lang="en-GB" dirty="0"/>
              <a:t>Provide a legal opinion to an inquiry from a client.</a:t>
            </a:r>
          </a:p>
          <a:p>
            <a:pPr>
              <a:lnSpc>
                <a:spcPct val="110000"/>
              </a:lnSpc>
            </a:pPr>
            <a:r>
              <a:rPr lang="en-GB" dirty="0"/>
              <a:t>Apply EPC, PCT, Paris Convention, legislation relating to European patent with unitary effect and the procedural law according to the syllabus in complex situations while handling a complex patent portfolio, analysing the situation, and providing strategic advice to the client. </a:t>
            </a:r>
          </a:p>
          <a:p>
            <a:pPr>
              <a:lnSpc>
                <a:spcPct val="110000"/>
              </a:lnSpc>
            </a:pPr>
            <a:r>
              <a:rPr lang="en-GB" b="1" dirty="0"/>
              <a:t>Purpose:</a:t>
            </a:r>
          </a:p>
          <a:p>
            <a:pPr>
              <a:lnSpc>
                <a:spcPct val="110000"/>
              </a:lnSpc>
            </a:pPr>
            <a:r>
              <a:rPr lang="en-GB" spc="-20" dirty="0"/>
              <a:t>Candidates are expected to reason, present and manage advanced procedural aspects of patent law and to use the opinion they draft to explain the legal consequences of the situation as described. They are also expected to demonstrate their ability to deal with a complex industrial-property law case involving fundamental issues of patentability, rights of inventors, inventions as property and third-party rights.</a:t>
            </a:r>
          </a:p>
          <a:p>
            <a:endParaRPr lang="en-GB" dirty="0"/>
          </a:p>
        </p:txBody>
      </p:sp>
      <p:sp>
        <p:nvSpPr>
          <p:cNvPr id="4" name="Footer Placeholder 3">
            <a:extLst>
              <a:ext uri="{FF2B5EF4-FFF2-40B4-BE49-F238E27FC236}">
                <a16:creationId xmlns:a16="http://schemas.microsoft.com/office/drawing/2014/main" id="{B8A1BA6C-F61A-EBE9-1069-D0E8A99232D5}"/>
              </a:ext>
            </a:extLst>
          </p:cNvPr>
          <p:cNvSpPr>
            <a:spLocks noGrp="1"/>
          </p:cNvSpPr>
          <p:nvPr>
            <p:ph type="ftr" sz="quarter" idx="11"/>
          </p:nvPr>
        </p:nvSpPr>
        <p:spPr/>
        <p:txBody>
          <a:bodyPr/>
          <a:lstStyle/>
          <a:p>
            <a:r>
              <a:rPr lang="en-US" dirty="0"/>
              <a:t>TR</a:t>
            </a:r>
            <a:endParaRPr lang="de-DE" dirty="0"/>
          </a:p>
        </p:txBody>
      </p:sp>
      <p:sp>
        <p:nvSpPr>
          <p:cNvPr id="5" name="Slide Number Placeholder 4">
            <a:extLst>
              <a:ext uri="{FF2B5EF4-FFF2-40B4-BE49-F238E27FC236}">
                <a16:creationId xmlns:a16="http://schemas.microsoft.com/office/drawing/2014/main" id="{396A1EF5-794F-13C1-6C32-7CF92789BD79}"/>
              </a:ext>
            </a:extLst>
          </p:cNvPr>
          <p:cNvSpPr>
            <a:spLocks noGrp="1"/>
          </p:cNvSpPr>
          <p:nvPr>
            <p:ph type="sldNum" sz="quarter" idx="12"/>
          </p:nvPr>
        </p:nvSpPr>
        <p:spPr/>
        <p:txBody>
          <a:bodyPr/>
          <a:lstStyle/>
          <a:p>
            <a:fld id="{B6EAC15D-B94B-4B86-ABD3-3EDECDB333F5}" type="slidenum">
              <a:rPr lang="de-DE" smtClean="0"/>
              <a:pPr/>
              <a:t>11</a:t>
            </a:fld>
            <a:endParaRPr lang="de-DE" dirty="0"/>
          </a:p>
        </p:txBody>
      </p:sp>
    </p:spTree>
    <p:extLst>
      <p:ext uri="{BB962C8B-B14F-4D97-AF65-F5344CB8AC3E}">
        <p14:creationId xmlns:p14="http://schemas.microsoft.com/office/powerpoint/2010/main" val="241045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C70E49-116F-6676-329D-746FA73203DC}"/>
              </a:ext>
            </a:extLst>
          </p:cNvPr>
          <p:cNvSpPr>
            <a:spLocks noGrp="1"/>
          </p:cNvSpPr>
          <p:nvPr>
            <p:ph type="sldNum" sz="quarter" idx="4"/>
          </p:nvPr>
        </p:nvSpPr>
        <p:spPr/>
        <p:txBody>
          <a:bodyPr/>
          <a:lstStyle/>
          <a:p>
            <a:fld id="{674EA9EC-1B05-4201-9CAB-FD248E64301B}" type="slidenum">
              <a:rPr lang="en-GB" smtClean="0"/>
              <a:pPr/>
              <a:t>12</a:t>
            </a:fld>
            <a:endParaRPr lang="en-GB"/>
          </a:p>
        </p:txBody>
      </p:sp>
      <p:sp>
        <p:nvSpPr>
          <p:cNvPr id="3" name="Title 2">
            <a:extLst>
              <a:ext uri="{FF2B5EF4-FFF2-40B4-BE49-F238E27FC236}">
                <a16:creationId xmlns:a16="http://schemas.microsoft.com/office/drawing/2014/main" id="{EC597E7D-B54E-DD20-1F4D-23FFE7A7CAB8}"/>
              </a:ext>
            </a:extLst>
          </p:cNvPr>
          <p:cNvSpPr>
            <a:spLocks noGrp="1"/>
          </p:cNvSpPr>
          <p:nvPr>
            <p:ph type="title"/>
          </p:nvPr>
        </p:nvSpPr>
        <p:spPr>
          <a:xfrm>
            <a:off x="1671145" y="441435"/>
            <a:ext cx="7129955" cy="488732"/>
          </a:xfrm>
        </p:spPr>
        <p:txBody>
          <a:bodyPr/>
          <a:lstStyle/>
          <a:p>
            <a:r>
              <a:rPr lang="en-GB" dirty="0"/>
              <a:t>                           New EQE 1.1.25         </a:t>
            </a:r>
          </a:p>
        </p:txBody>
      </p:sp>
      <p:sp>
        <p:nvSpPr>
          <p:cNvPr id="5" name="TextBox 4">
            <a:extLst>
              <a:ext uri="{FF2B5EF4-FFF2-40B4-BE49-F238E27FC236}">
                <a16:creationId xmlns:a16="http://schemas.microsoft.com/office/drawing/2014/main" id="{F968BE85-5107-9E5C-44F5-3403C5269984}"/>
              </a:ext>
            </a:extLst>
          </p:cNvPr>
          <p:cNvSpPr txBox="1"/>
          <p:nvPr/>
        </p:nvSpPr>
        <p:spPr>
          <a:xfrm>
            <a:off x="651641" y="762000"/>
            <a:ext cx="8301860" cy="3831818"/>
          </a:xfrm>
          <a:prstGeom prst="rect">
            <a:avLst/>
          </a:prstGeom>
          <a:noFill/>
        </p:spPr>
        <p:txBody>
          <a:bodyPr wrap="square">
            <a:spAutoFit/>
          </a:bodyPr>
          <a:lstStyle/>
          <a:p>
            <a:pPr algn="l"/>
            <a:r>
              <a:rPr lang="en-GB" sz="1350" dirty="0">
                <a:solidFill>
                  <a:srgbClr val="21252C"/>
                </a:solidFill>
                <a:latin typeface="Open Sans Regular" panose="020B0606030504020204" pitchFamily="34" charset="0"/>
              </a:rPr>
              <a:t>The Regulation on the European qualifying examination (REE 2025) its Implementing provisions (IPREE 2025) entering into force on 1 January 2025 can be found </a:t>
            </a:r>
            <a:r>
              <a:rPr lang="en-GB" sz="1350" dirty="0">
                <a:solidFill>
                  <a:srgbClr val="0262CA"/>
                </a:solidFill>
                <a:latin typeface="Open Sans Semibold" panose="020B0706030804020204" pitchFamily="34" charset="0"/>
                <a:hlinkClick r:id="rId2"/>
              </a:rPr>
              <a:t>here</a:t>
            </a:r>
            <a:r>
              <a:rPr lang="en-GB" sz="1350" dirty="0">
                <a:solidFill>
                  <a:srgbClr val="21252C"/>
                </a:solidFill>
                <a:latin typeface="Open Sans Regular" panose="020B0606030504020204" pitchFamily="34" charset="0"/>
              </a:rPr>
              <a:t>.</a:t>
            </a:r>
          </a:p>
          <a:p>
            <a:pPr algn="l"/>
            <a:r>
              <a:rPr lang="en-GB" sz="1350" dirty="0">
                <a:solidFill>
                  <a:srgbClr val="21252C"/>
                </a:solidFill>
                <a:latin typeface="Open Sans Regular" panose="020B0606030504020204" pitchFamily="34" charset="0"/>
              </a:rPr>
              <a:t>The EQE, usually held once a year, comprises five papers:</a:t>
            </a:r>
          </a:p>
          <a:p>
            <a:pPr algn="l">
              <a:buFont typeface="Arial" panose="020B0604020202020204" pitchFamily="34" charset="0"/>
              <a:buChar char="•"/>
            </a:pPr>
            <a:r>
              <a:rPr lang="en-GB" sz="1350" b="1" dirty="0">
                <a:solidFill>
                  <a:srgbClr val="21252C"/>
                </a:solidFill>
                <a:latin typeface="Open Sans Regular" panose="020B0606030504020204" pitchFamily="34" charset="0"/>
              </a:rPr>
              <a:t>Paper F</a:t>
            </a:r>
            <a:r>
              <a:rPr lang="en-GB" sz="1350" dirty="0">
                <a:solidFill>
                  <a:srgbClr val="21252C"/>
                </a:solidFill>
                <a:latin typeface="Open Sans Regular" panose="020B0606030504020204" pitchFamily="34" charset="0"/>
              </a:rPr>
              <a:t> tests declarative knowledge in procedural patent law and claim analysis. F is held for the first time in 2025.</a:t>
            </a:r>
          </a:p>
          <a:p>
            <a:pPr algn="l">
              <a:buFont typeface="Arial" panose="020B0604020202020204" pitchFamily="34" charset="0"/>
              <a:buChar char="•"/>
            </a:pPr>
            <a:r>
              <a:rPr lang="en-GB" sz="1350" b="1" dirty="0">
                <a:solidFill>
                  <a:srgbClr val="21252C"/>
                </a:solidFill>
                <a:latin typeface="Open Sans Regular" panose="020B0606030504020204" pitchFamily="34" charset="0"/>
              </a:rPr>
              <a:t>Paper M1</a:t>
            </a:r>
            <a:r>
              <a:rPr lang="en-GB" sz="1350" dirty="0">
                <a:solidFill>
                  <a:srgbClr val="21252C"/>
                </a:solidFill>
                <a:latin typeface="Open Sans Regular" panose="020B0606030504020204" pitchFamily="34" charset="0"/>
              </a:rPr>
              <a:t> assesses whether candidates can carry out tasks relating to the analysis and assessment of information and evaluate and act on instructions from a client. M1 will be held for the first time in 2026.</a:t>
            </a:r>
          </a:p>
          <a:p>
            <a:pPr algn="l">
              <a:buFont typeface="Arial" panose="020B0604020202020204" pitchFamily="34" charset="0"/>
              <a:buChar char="•"/>
            </a:pPr>
            <a:r>
              <a:rPr lang="en-GB" sz="1350" b="1" dirty="0">
                <a:solidFill>
                  <a:srgbClr val="21252C"/>
                </a:solidFill>
                <a:latin typeface="Open Sans Regular" panose="020B0606030504020204" pitchFamily="34" charset="0"/>
              </a:rPr>
              <a:t>Paper M2</a:t>
            </a:r>
            <a:r>
              <a:rPr lang="en-GB" sz="1350" dirty="0">
                <a:solidFill>
                  <a:srgbClr val="21252C"/>
                </a:solidFill>
                <a:latin typeface="Open Sans Regular" panose="020B0606030504020204" pitchFamily="34" charset="0"/>
              </a:rPr>
              <a:t> examines whether candidates are capable of applying procedural and substantive patent law of the EPC and the PCT. It assesses whether candidates are familiar with all procedures established by the EPC and the PCT and with the procedural law. M2 will be held for the first time in 2026.</a:t>
            </a:r>
          </a:p>
          <a:p>
            <a:pPr algn="l">
              <a:buFont typeface="Arial" panose="020B0604020202020204" pitchFamily="34" charset="0"/>
              <a:buChar char="•"/>
            </a:pPr>
            <a:r>
              <a:rPr lang="en-GB" sz="1350" b="1" dirty="0">
                <a:solidFill>
                  <a:srgbClr val="21252C"/>
                </a:solidFill>
                <a:latin typeface="Open Sans Regular" panose="020B0606030504020204" pitchFamily="34" charset="0"/>
              </a:rPr>
              <a:t>Paper M3</a:t>
            </a:r>
            <a:r>
              <a:rPr lang="en-GB" sz="1350" dirty="0">
                <a:solidFill>
                  <a:srgbClr val="21252C"/>
                </a:solidFill>
                <a:latin typeface="Open Sans Regular" panose="020B0606030504020204" pitchFamily="34" charset="0"/>
              </a:rPr>
              <a:t> establishes whether candidates possess the required skills to analyse, execute and create patent documentation and submissions. It consists of three parts, addressing the drafting of claims, the response to Office actions and opposition. M3 will be held for the first time in 2027.</a:t>
            </a:r>
          </a:p>
          <a:p>
            <a:pPr algn="l">
              <a:buFont typeface="Arial" panose="020B0604020202020204" pitchFamily="34" charset="0"/>
              <a:buChar char="•"/>
            </a:pPr>
            <a:r>
              <a:rPr lang="en-GB" sz="1350" b="1" dirty="0">
                <a:solidFill>
                  <a:srgbClr val="21252C"/>
                </a:solidFill>
                <a:latin typeface="Open Sans Regular" panose="020B0606030504020204" pitchFamily="34" charset="0"/>
              </a:rPr>
              <a:t>Paper M4</a:t>
            </a:r>
            <a:r>
              <a:rPr lang="en-GB" sz="1350" dirty="0">
                <a:solidFill>
                  <a:srgbClr val="21252C"/>
                </a:solidFill>
                <a:latin typeface="Open Sans Regular" panose="020B0606030504020204" pitchFamily="34" charset="0"/>
              </a:rPr>
              <a:t> assesses candidates’ competence to advise the client and provide an answer in the form of a legal opinion responding to an enquiry. M4 will be held for the first time in 2027.</a:t>
            </a:r>
          </a:p>
          <a:p>
            <a:pPr algn="l"/>
            <a:r>
              <a:rPr lang="en-GB" sz="1350" dirty="0">
                <a:solidFill>
                  <a:srgbClr val="21252C"/>
                </a:solidFill>
                <a:latin typeface="Open Sans Regular" panose="020B0606030504020204" pitchFamily="34" charset="0"/>
              </a:rPr>
              <a:t>The timeline for the progressive introduction of the papers can be found </a:t>
            </a:r>
            <a:r>
              <a:rPr lang="en-GB" sz="1350" dirty="0">
                <a:solidFill>
                  <a:srgbClr val="0262CA"/>
                </a:solidFill>
                <a:latin typeface="Open Sans Semibold" panose="020B0706030804020204" pitchFamily="34" charset="0"/>
                <a:hlinkClick r:id="rId3"/>
              </a:rPr>
              <a:t>here</a:t>
            </a:r>
            <a:r>
              <a:rPr lang="en-GB" sz="1350" dirty="0">
                <a:solidFill>
                  <a:srgbClr val="21252C"/>
                </a:solidFill>
                <a:latin typeface="Open Sans Regular" panose="020B0606030504020204" pitchFamily="34" charset="0"/>
              </a:rPr>
              <a:t>.</a:t>
            </a:r>
          </a:p>
        </p:txBody>
      </p:sp>
    </p:spTree>
    <p:extLst>
      <p:ext uri="{BB962C8B-B14F-4D97-AF65-F5344CB8AC3E}">
        <p14:creationId xmlns:p14="http://schemas.microsoft.com/office/powerpoint/2010/main" val="317055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D71D-7260-A4EE-E7E0-CAD4C83AD9E3}"/>
              </a:ext>
            </a:extLst>
          </p:cNvPr>
          <p:cNvSpPr>
            <a:spLocks noGrp="1"/>
          </p:cNvSpPr>
          <p:nvPr>
            <p:ph type="title"/>
          </p:nvPr>
        </p:nvSpPr>
        <p:spPr/>
        <p:txBody>
          <a:bodyPr/>
          <a:lstStyle>
            <a:defPPr>
              <a:defRPr lang="de-DE"/>
            </a:defPPr>
            <a:lvl1pPr algn="l" rtl="0" fontAlgn="base">
              <a:spcBef>
                <a:spcPct val="0"/>
              </a:spcBef>
              <a:spcAft>
                <a:spcPct val="0"/>
              </a:spcAft>
              <a:defRPr sz="2400" b="1" kern="1200">
                <a:solidFill>
                  <a:schemeClr val="tx1"/>
                </a:solidFill>
                <a:latin typeface="Arial" charset="0"/>
                <a:ea typeface="+mn-ea"/>
                <a:cs typeface="Arial" charset="0"/>
              </a:defRPr>
            </a:lvl1pPr>
            <a:lvl2pPr marL="342900" algn="l" rtl="0" fontAlgn="base">
              <a:spcBef>
                <a:spcPct val="0"/>
              </a:spcBef>
              <a:spcAft>
                <a:spcPct val="0"/>
              </a:spcAft>
              <a:defRPr sz="2400" b="1" kern="1200">
                <a:solidFill>
                  <a:schemeClr val="tx1"/>
                </a:solidFill>
                <a:latin typeface="Arial" charset="0"/>
                <a:ea typeface="+mn-ea"/>
                <a:cs typeface="Arial" charset="0"/>
              </a:defRPr>
            </a:lvl2pPr>
            <a:lvl3pPr marL="685800" algn="l" rtl="0" fontAlgn="base">
              <a:spcBef>
                <a:spcPct val="0"/>
              </a:spcBef>
              <a:spcAft>
                <a:spcPct val="0"/>
              </a:spcAft>
              <a:defRPr sz="2400" b="1" kern="1200">
                <a:solidFill>
                  <a:schemeClr val="tx1"/>
                </a:solidFill>
                <a:latin typeface="Arial" charset="0"/>
                <a:ea typeface="+mn-ea"/>
                <a:cs typeface="Arial" charset="0"/>
              </a:defRPr>
            </a:lvl3pPr>
            <a:lvl4pPr marL="1028700" algn="l" rtl="0" fontAlgn="base">
              <a:spcBef>
                <a:spcPct val="0"/>
              </a:spcBef>
              <a:spcAft>
                <a:spcPct val="0"/>
              </a:spcAft>
              <a:defRPr sz="2400" b="1" kern="1200">
                <a:solidFill>
                  <a:schemeClr val="tx1"/>
                </a:solidFill>
                <a:latin typeface="Arial" charset="0"/>
                <a:ea typeface="+mn-ea"/>
                <a:cs typeface="Arial" charset="0"/>
              </a:defRPr>
            </a:lvl4pPr>
            <a:lvl5pPr marL="1371600" algn="l" rtl="0" fontAlgn="base">
              <a:spcBef>
                <a:spcPct val="0"/>
              </a:spcBef>
              <a:spcAft>
                <a:spcPct val="0"/>
              </a:spcAft>
              <a:defRPr sz="2400" b="1" kern="1200">
                <a:solidFill>
                  <a:schemeClr val="tx1"/>
                </a:solidFill>
                <a:latin typeface="Arial" charset="0"/>
                <a:ea typeface="+mn-ea"/>
                <a:cs typeface="Arial" charset="0"/>
              </a:defRPr>
            </a:lvl5pPr>
            <a:lvl6pPr marL="1714500" algn="l" defTabSz="685800" rtl="0" eaLnBrk="1" latinLnBrk="0" hangingPunct="1">
              <a:defRPr sz="2400" b="1" kern="1200">
                <a:solidFill>
                  <a:schemeClr val="tx1"/>
                </a:solidFill>
                <a:latin typeface="Arial" charset="0"/>
                <a:ea typeface="+mn-ea"/>
                <a:cs typeface="Arial" charset="0"/>
              </a:defRPr>
            </a:lvl6pPr>
            <a:lvl7pPr marL="2057400" algn="l" defTabSz="685800" rtl="0" eaLnBrk="1" latinLnBrk="0" hangingPunct="1">
              <a:defRPr sz="2400" b="1" kern="1200">
                <a:solidFill>
                  <a:schemeClr val="tx1"/>
                </a:solidFill>
                <a:latin typeface="Arial" charset="0"/>
                <a:ea typeface="+mn-ea"/>
                <a:cs typeface="Arial" charset="0"/>
              </a:defRPr>
            </a:lvl7pPr>
            <a:lvl8pPr marL="2400300" algn="l" defTabSz="685800" rtl="0" eaLnBrk="1" latinLnBrk="0" hangingPunct="1">
              <a:defRPr sz="2400" b="1" kern="1200">
                <a:solidFill>
                  <a:schemeClr val="tx1"/>
                </a:solidFill>
                <a:latin typeface="Arial" charset="0"/>
                <a:ea typeface="+mn-ea"/>
                <a:cs typeface="Arial" charset="0"/>
              </a:defRPr>
            </a:lvl8pPr>
            <a:lvl9pPr marL="2743200" algn="l" defTabSz="685800" rtl="0" eaLnBrk="1" latinLnBrk="0" hangingPunct="1">
              <a:defRPr sz="2400" b="1" kern="1200">
                <a:solidFill>
                  <a:schemeClr val="tx1"/>
                </a:solidFill>
                <a:latin typeface="Arial" charset="0"/>
                <a:ea typeface="+mn-ea"/>
                <a:cs typeface="Arial" charset="0"/>
              </a:defRPr>
            </a:lvl9pPr>
          </a:lstStyle>
          <a:p>
            <a:r>
              <a:rPr lang="en-US" sz="1800" dirty="0"/>
              <a:t>New EQE – some key highlights</a:t>
            </a:r>
            <a:endParaRPr lang="en-GB" sz="1800" dirty="0"/>
          </a:p>
        </p:txBody>
      </p:sp>
      <p:sp>
        <p:nvSpPr>
          <p:cNvPr id="5" name="Text Placeholder 2">
            <a:extLst>
              <a:ext uri="{FF2B5EF4-FFF2-40B4-BE49-F238E27FC236}">
                <a16:creationId xmlns:a16="http://schemas.microsoft.com/office/drawing/2014/main" id="{9988DA64-B5A7-4D58-8F91-96E6E924F11E}"/>
              </a:ext>
            </a:extLst>
          </p:cNvPr>
          <p:cNvSpPr>
            <a:spLocks noGrp="1"/>
          </p:cNvSpPr>
          <p:nvPr>
            <p:ph idx="1"/>
          </p:nvPr>
        </p:nvSpPr>
        <p:spPr/>
        <p:txBody>
          <a:bodyPr/>
          <a:lstStyle>
            <a:defPPr>
              <a:defRPr lang="de-DE"/>
            </a:defPPr>
            <a:lvl1pPr algn="l" rtl="0" fontAlgn="base">
              <a:spcBef>
                <a:spcPct val="0"/>
              </a:spcBef>
              <a:spcAft>
                <a:spcPct val="0"/>
              </a:spcAft>
              <a:defRPr sz="2400" b="1" kern="1200">
                <a:solidFill>
                  <a:schemeClr val="tx1"/>
                </a:solidFill>
                <a:latin typeface="Arial" charset="0"/>
                <a:ea typeface="+mn-ea"/>
                <a:cs typeface="Arial" charset="0"/>
              </a:defRPr>
            </a:lvl1pPr>
            <a:lvl2pPr marL="342900" algn="l" rtl="0" fontAlgn="base">
              <a:spcBef>
                <a:spcPct val="0"/>
              </a:spcBef>
              <a:spcAft>
                <a:spcPct val="0"/>
              </a:spcAft>
              <a:defRPr sz="2400" b="1" kern="1200">
                <a:solidFill>
                  <a:schemeClr val="tx1"/>
                </a:solidFill>
                <a:latin typeface="Arial" charset="0"/>
                <a:ea typeface="+mn-ea"/>
                <a:cs typeface="Arial" charset="0"/>
              </a:defRPr>
            </a:lvl2pPr>
            <a:lvl3pPr marL="685800" algn="l" rtl="0" fontAlgn="base">
              <a:spcBef>
                <a:spcPct val="0"/>
              </a:spcBef>
              <a:spcAft>
                <a:spcPct val="0"/>
              </a:spcAft>
              <a:defRPr sz="2400" b="1" kern="1200">
                <a:solidFill>
                  <a:schemeClr val="tx1"/>
                </a:solidFill>
                <a:latin typeface="Arial" charset="0"/>
                <a:ea typeface="+mn-ea"/>
                <a:cs typeface="Arial" charset="0"/>
              </a:defRPr>
            </a:lvl3pPr>
            <a:lvl4pPr marL="1028700" algn="l" rtl="0" fontAlgn="base">
              <a:spcBef>
                <a:spcPct val="0"/>
              </a:spcBef>
              <a:spcAft>
                <a:spcPct val="0"/>
              </a:spcAft>
              <a:defRPr sz="2400" b="1" kern="1200">
                <a:solidFill>
                  <a:schemeClr val="tx1"/>
                </a:solidFill>
                <a:latin typeface="Arial" charset="0"/>
                <a:ea typeface="+mn-ea"/>
                <a:cs typeface="Arial" charset="0"/>
              </a:defRPr>
            </a:lvl4pPr>
            <a:lvl5pPr marL="1371600" algn="l" rtl="0" fontAlgn="base">
              <a:spcBef>
                <a:spcPct val="0"/>
              </a:spcBef>
              <a:spcAft>
                <a:spcPct val="0"/>
              </a:spcAft>
              <a:defRPr sz="2400" b="1" kern="1200">
                <a:solidFill>
                  <a:schemeClr val="tx1"/>
                </a:solidFill>
                <a:latin typeface="Arial" charset="0"/>
                <a:ea typeface="+mn-ea"/>
                <a:cs typeface="Arial" charset="0"/>
              </a:defRPr>
            </a:lvl5pPr>
            <a:lvl6pPr marL="1714500" algn="l" defTabSz="685800" rtl="0" eaLnBrk="1" latinLnBrk="0" hangingPunct="1">
              <a:defRPr sz="2400" b="1" kern="1200">
                <a:solidFill>
                  <a:schemeClr val="tx1"/>
                </a:solidFill>
                <a:latin typeface="Arial" charset="0"/>
                <a:ea typeface="+mn-ea"/>
                <a:cs typeface="Arial" charset="0"/>
              </a:defRPr>
            </a:lvl6pPr>
            <a:lvl7pPr marL="2057400" algn="l" defTabSz="685800" rtl="0" eaLnBrk="1" latinLnBrk="0" hangingPunct="1">
              <a:defRPr sz="2400" b="1" kern="1200">
                <a:solidFill>
                  <a:schemeClr val="tx1"/>
                </a:solidFill>
                <a:latin typeface="Arial" charset="0"/>
                <a:ea typeface="+mn-ea"/>
                <a:cs typeface="Arial" charset="0"/>
              </a:defRPr>
            </a:lvl7pPr>
            <a:lvl8pPr marL="2400300" algn="l" defTabSz="685800" rtl="0" eaLnBrk="1" latinLnBrk="0" hangingPunct="1">
              <a:defRPr sz="2400" b="1" kern="1200">
                <a:solidFill>
                  <a:schemeClr val="tx1"/>
                </a:solidFill>
                <a:latin typeface="Arial" charset="0"/>
                <a:ea typeface="+mn-ea"/>
                <a:cs typeface="Arial" charset="0"/>
              </a:defRPr>
            </a:lvl8pPr>
            <a:lvl9pPr marL="2743200" algn="l" defTabSz="685800" rtl="0" eaLnBrk="1" latinLnBrk="0" hangingPunct="1">
              <a:defRPr sz="2400" b="1" kern="1200">
                <a:solidFill>
                  <a:schemeClr val="tx1"/>
                </a:solidFill>
                <a:latin typeface="Arial" charset="0"/>
                <a:ea typeface="+mn-ea"/>
                <a:cs typeface="Arial" charset="0"/>
              </a:defRPr>
            </a:lvl9pPr>
          </a:lstStyle>
          <a:p>
            <a:pPr>
              <a:lnSpc>
                <a:spcPct val="110000"/>
              </a:lnSpc>
            </a:pPr>
            <a:r>
              <a:rPr lang="en-GB" sz="1200" b="0" dirty="0"/>
              <a:t>Suitable for online platform</a:t>
            </a:r>
          </a:p>
          <a:p>
            <a:pPr lvl="1">
              <a:lnSpc>
                <a:spcPct val="110000"/>
              </a:lnSpc>
            </a:pPr>
            <a:r>
              <a:rPr lang="en-GB" sz="1200" b="0" dirty="0"/>
              <a:t>Timing, free location, no travel, </a:t>
            </a:r>
          </a:p>
          <a:p>
            <a:pPr lvl="1">
              <a:lnSpc>
                <a:spcPct val="110000"/>
              </a:lnSpc>
            </a:pPr>
            <a:r>
              <a:rPr lang="en-GB" sz="1200" b="0" dirty="0"/>
              <a:t>Prevents fraud (thus widely respected)</a:t>
            </a:r>
          </a:p>
          <a:p>
            <a:pPr lvl="1">
              <a:lnSpc>
                <a:spcPct val="110000"/>
              </a:lnSpc>
            </a:pPr>
            <a:endParaRPr lang="en-GB" sz="1200" b="0" dirty="0"/>
          </a:p>
          <a:p>
            <a:pPr>
              <a:lnSpc>
                <a:spcPct val="110000"/>
              </a:lnSpc>
            </a:pPr>
            <a:r>
              <a:rPr lang="en-GB" sz="1200" b="0" dirty="0"/>
              <a:t>Enables asking questions that could not be asked before</a:t>
            </a:r>
          </a:p>
          <a:p>
            <a:pPr lvl="1">
              <a:lnSpc>
                <a:spcPct val="110000"/>
              </a:lnSpc>
            </a:pPr>
            <a:r>
              <a:rPr lang="en-GB" sz="1200" b="0" dirty="0"/>
              <a:t>MCQ vs free text gives additional scope and </a:t>
            </a:r>
          </a:p>
          <a:p>
            <a:pPr lvl="1">
              <a:lnSpc>
                <a:spcPct val="110000"/>
              </a:lnSpc>
            </a:pPr>
            <a:r>
              <a:rPr lang="en-GB" sz="1200" b="0" dirty="0"/>
              <a:t>allows for building on a previous question after the answer is given and submitted.</a:t>
            </a:r>
          </a:p>
          <a:p>
            <a:pPr>
              <a:lnSpc>
                <a:spcPct val="110000"/>
              </a:lnSpc>
            </a:pPr>
            <a:endParaRPr lang="en-GB" sz="1200" b="0" dirty="0"/>
          </a:p>
          <a:p>
            <a:pPr>
              <a:lnSpc>
                <a:spcPct val="110000"/>
              </a:lnSpc>
            </a:pPr>
            <a:r>
              <a:rPr lang="en-GB" sz="1200" b="0" dirty="0"/>
              <a:t>Modular setup allows for better preparation (</a:t>
            </a:r>
            <a:r>
              <a:rPr lang="en-GB" sz="1200" b="0" dirty="0" err="1"/>
              <a:t>esp</a:t>
            </a:r>
            <a:r>
              <a:rPr lang="en-GB" sz="1200" b="0" dirty="0"/>
              <a:t> in small and medium sized countries)</a:t>
            </a:r>
          </a:p>
          <a:p>
            <a:pPr lvl="1">
              <a:lnSpc>
                <a:spcPct val="110000"/>
              </a:lnSpc>
            </a:pPr>
            <a:r>
              <a:rPr lang="en-GB" sz="1200" b="0" dirty="0"/>
              <a:t>Candidates are guided through the material and </a:t>
            </a:r>
          </a:p>
          <a:p>
            <a:pPr lvl="1">
              <a:lnSpc>
                <a:spcPct val="110000"/>
              </a:lnSpc>
            </a:pPr>
            <a:r>
              <a:rPr lang="en-GB" sz="1200" b="0" dirty="0"/>
              <a:t>can focus on declarative and procedural matters first before in-depth practical tests.</a:t>
            </a:r>
          </a:p>
          <a:p>
            <a:pPr>
              <a:lnSpc>
                <a:spcPct val="110000"/>
              </a:lnSpc>
            </a:pPr>
            <a:endParaRPr lang="en-GB" sz="1200" b="0" dirty="0"/>
          </a:p>
          <a:p>
            <a:pPr>
              <a:lnSpc>
                <a:spcPct val="110000"/>
              </a:lnSpc>
            </a:pPr>
            <a:r>
              <a:rPr lang="en-GB" sz="1200" b="0" dirty="0"/>
              <a:t>Practical papers reinstated as a balanced set	</a:t>
            </a:r>
          </a:p>
          <a:p>
            <a:pPr lvl="1">
              <a:lnSpc>
                <a:spcPct val="110000"/>
              </a:lnSpc>
            </a:pPr>
            <a:r>
              <a:rPr lang="en-GB" sz="1200" b="0" dirty="0"/>
              <a:t>Therefore, unsuitable for methodology puzzle approach</a:t>
            </a:r>
          </a:p>
          <a:p>
            <a:pPr lvl="1">
              <a:lnSpc>
                <a:spcPct val="110000"/>
              </a:lnSpc>
            </a:pPr>
            <a:r>
              <a:rPr lang="en-GB" sz="1200" b="0" dirty="0"/>
              <a:t>Always covering a broad variety of elements that all have to be mastered.</a:t>
            </a:r>
          </a:p>
          <a:p>
            <a:endParaRPr lang="en-GB" sz="1200" dirty="0"/>
          </a:p>
        </p:txBody>
      </p:sp>
      <p:sp>
        <p:nvSpPr>
          <p:cNvPr id="3" name="Footer Placeholder 3">
            <a:extLst>
              <a:ext uri="{FF2B5EF4-FFF2-40B4-BE49-F238E27FC236}">
                <a16:creationId xmlns:a16="http://schemas.microsoft.com/office/drawing/2014/main" id="{B53B65E0-411F-1A2B-B0AD-45EFBC6200F8}"/>
              </a:ext>
            </a:extLst>
          </p:cNvPr>
          <p:cNvSpPr>
            <a:spLocks noGrp="1"/>
          </p:cNvSpPr>
          <p:nvPr>
            <p:ph type="ftr" sz="quarter" idx="11"/>
          </p:nvPr>
        </p:nvSpPr>
        <p:spPr/>
        <p:txBody>
          <a:bodyPr/>
          <a:lstStyle/>
          <a:p>
            <a:r>
              <a:rPr lang="en-US" dirty="0"/>
              <a:t>TR</a:t>
            </a:r>
            <a:endParaRPr lang="de-DE" dirty="0"/>
          </a:p>
        </p:txBody>
      </p:sp>
      <p:sp>
        <p:nvSpPr>
          <p:cNvPr id="6" name="Slide Number Placeholder 4">
            <a:extLst>
              <a:ext uri="{FF2B5EF4-FFF2-40B4-BE49-F238E27FC236}">
                <a16:creationId xmlns:a16="http://schemas.microsoft.com/office/drawing/2014/main" id="{138D6FB6-1798-B2D2-BBA0-195340D2400E}"/>
              </a:ext>
            </a:extLst>
          </p:cNvPr>
          <p:cNvSpPr>
            <a:spLocks noGrp="1"/>
          </p:cNvSpPr>
          <p:nvPr>
            <p:ph type="sldNum" sz="quarter" idx="12"/>
          </p:nvPr>
        </p:nvSpPr>
        <p:spPr/>
        <p:txBody>
          <a:bodyPr/>
          <a:lstStyle/>
          <a:p>
            <a:fld id="{B6EAC15D-B94B-4B86-ABD3-3EDECDB333F5}" type="slidenum">
              <a:rPr lang="de-DE" smtClean="0"/>
              <a:pPr/>
              <a:t>13</a:t>
            </a:fld>
            <a:endParaRPr lang="de-DE" dirty="0"/>
          </a:p>
        </p:txBody>
      </p:sp>
    </p:spTree>
    <p:extLst>
      <p:ext uri="{BB962C8B-B14F-4D97-AF65-F5344CB8AC3E}">
        <p14:creationId xmlns:p14="http://schemas.microsoft.com/office/powerpoint/2010/main" val="3826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C70BFD-EC07-BC48-5B77-4B4435E2109C}"/>
              </a:ext>
            </a:extLst>
          </p:cNvPr>
          <p:cNvSpPr>
            <a:spLocks noGrp="1"/>
          </p:cNvSpPr>
          <p:nvPr>
            <p:ph idx="1"/>
          </p:nvPr>
        </p:nvSpPr>
        <p:spPr>
          <a:xfrm>
            <a:off x="676800" y="2102068"/>
            <a:ext cx="7846638" cy="2628331"/>
          </a:xfrm>
        </p:spPr>
        <p:txBody>
          <a:bodyPr/>
          <a:lstStyle/>
          <a:p>
            <a:r>
              <a:rPr lang="en-GB" dirty="0"/>
              <a:t>The EQE is basically designed to test an attorney for “fit to practice”</a:t>
            </a:r>
          </a:p>
          <a:p>
            <a:r>
              <a:rPr lang="en-GB" dirty="0"/>
              <a:t>Strong emphasis on high quality level drafting, amending and correctly arguing substantive matters (patentability) next to handling formal &amp; legal issues under the EPC &amp; PCT.</a:t>
            </a:r>
          </a:p>
          <a:p>
            <a:r>
              <a:rPr lang="en-GB" dirty="0"/>
              <a:t>The EQE is the central element of ensuring high quality at source of EPO incoming work and smooth processing of files in cooperation with EPO FO and Examining staff.</a:t>
            </a:r>
          </a:p>
          <a:p>
            <a:endParaRPr lang="en-GB" dirty="0"/>
          </a:p>
        </p:txBody>
      </p:sp>
      <p:sp>
        <p:nvSpPr>
          <p:cNvPr id="3" name="Slide Number Placeholder 2">
            <a:extLst>
              <a:ext uri="{FF2B5EF4-FFF2-40B4-BE49-F238E27FC236}">
                <a16:creationId xmlns:a16="http://schemas.microsoft.com/office/drawing/2014/main" id="{4DB3D85E-52A4-129E-23F6-7CC8FC63BA3B}"/>
              </a:ext>
            </a:extLst>
          </p:cNvPr>
          <p:cNvSpPr>
            <a:spLocks noGrp="1"/>
          </p:cNvSpPr>
          <p:nvPr>
            <p:ph type="sldNum" sz="quarter" idx="4"/>
          </p:nvPr>
        </p:nvSpPr>
        <p:spPr/>
        <p:txBody>
          <a:bodyPr/>
          <a:lstStyle/>
          <a:p>
            <a:fld id="{674EA9EC-1B05-4201-9CAB-FD248E64301B}" type="slidenum">
              <a:rPr lang="en-GB" smtClean="0"/>
              <a:t>14</a:t>
            </a:fld>
            <a:endParaRPr lang="en-GB" dirty="0"/>
          </a:p>
        </p:txBody>
      </p:sp>
      <p:sp>
        <p:nvSpPr>
          <p:cNvPr id="4" name="Title 3">
            <a:extLst>
              <a:ext uri="{FF2B5EF4-FFF2-40B4-BE49-F238E27FC236}">
                <a16:creationId xmlns:a16="http://schemas.microsoft.com/office/drawing/2014/main" id="{E1377860-F98B-3D32-9ABB-4DD9DCDDF0C7}"/>
              </a:ext>
            </a:extLst>
          </p:cNvPr>
          <p:cNvSpPr>
            <a:spLocks noGrp="1"/>
          </p:cNvSpPr>
          <p:nvPr>
            <p:ph type="title"/>
          </p:nvPr>
        </p:nvSpPr>
        <p:spPr>
          <a:xfrm>
            <a:off x="687600" y="725252"/>
            <a:ext cx="7846638" cy="675861"/>
          </a:xfrm>
        </p:spPr>
        <p:txBody>
          <a:bodyPr/>
          <a:lstStyle/>
          <a:p>
            <a:r>
              <a:rPr lang="en-GB" dirty="0"/>
              <a:t>EQE impact on EPO quality</a:t>
            </a:r>
          </a:p>
        </p:txBody>
      </p:sp>
    </p:spTree>
    <p:extLst>
      <p:ext uri="{BB962C8B-B14F-4D97-AF65-F5344CB8AC3E}">
        <p14:creationId xmlns:p14="http://schemas.microsoft.com/office/powerpoint/2010/main" val="388949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A59DDE-FF89-F3F0-6474-C3F635628A40}"/>
              </a:ext>
            </a:extLst>
          </p:cNvPr>
          <p:cNvSpPr>
            <a:spLocks noGrp="1"/>
          </p:cNvSpPr>
          <p:nvPr>
            <p:ph idx="1"/>
          </p:nvPr>
        </p:nvSpPr>
        <p:spPr>
          <a:xfrm>
            <a:off x="714703" y="1187669"/>
            <a:ext cx="7808734" cy="3542732"/>
          </a:xfrm>
        </p:spPr>
        <p:txBody>
          <a:bodyPr/>
          <a:lstStyle/>
          <a:p>
            <a:r>
              <a:rPr lang="en-GB" sz="1500" b="1" dirty="0">
                <a:solidFill>
                  <a:srgbClr val="333333"/>
                </a:solidFill>
                <a:latin typeface="Verdana" panose="020B0604030504040204" pitchFamily="34" charset="0"/>
              </a:rPr>
              <a:t>Pre-Exam with legal and technical MC questions. 2Y.</a:t>
            </a:r>
            <a:endParaRPr lang="en-GB" sz="1500" dirty="0"/>
          </a:p>
          <a:p>
            <a:r>
              <a:rPr lang="en-GB" sz="1500" dirty="0">
                <a:solidFill>
                  <a:srgbClr val="333333"/>
                </a:solidFill>
                <a:latin typeface="Verdana" panose="020B0604030504040204" pitchFamily="34" charset="0"/>
              </a:rPr>
              <a:t>Paper A is directed at checking your ability to </a:t>
            </a:r>
            <a:r>
              <a:rPr lang="en-GB" sz="1500" b="1" dirty="0">
                <a:solidFill>
                  <a:srgbClr val="333333"/>
                </a:solidFill>
                <a:latin typeface="Verdana" panose="020B0604030504040204" pitchFamily="34" charset="0"/>
              </a:rPr>
              <a:t>draft a set of claims with an introductory part of a description</a:t>
            </a:r>
            <a:r>
              <a:rPr lang="en-GB" sz="1500" dirty="0">
                <a:solidFill>
                  <a:srgbClr val="333333"/>
                </a:solidFill>
                <a:latin typeface="Verdana" panose="020B0604030504040204" pitchFamily="34" charset="0"/>
              </a:rPr>
              <a:t>.</a:t>
            </a:r>
          </a:p>
          <a:p>
            <a:r>
              <a:rPr lang="en-GB" sz="1500" dirty="0">
                <a:solidFill>
                  <a:srgbClr val="333333"/>
                </a:solidFill>
                <a:latin typeface="Verdana" panose="020B0604030504040204" pitchFamily="34" charset="0"/>
              </a:rPr>
              <a:t>Paper B is directed at checking your ability to draft a full </a:t>
            </a:r>
            <a:r>
              <a:rPr lang="en-GB" sz="1500" b="1" dirty="0">
                <a:solidFill>
                  <a:srgbClr val="333333"/>
                </a:solidFill>
                <a:latin typeface="Verdana" panose="020B0604030504040204" pitchFamily="34" charset="0"/>
              </a:rPr>
              <a:t>response to a communication issued by the EPO</a:t>
            </a:r>
            <a:r>
              <a:rPr lang="en-GB" sz="1500" dirty="0">
                <a:solidFill>
                  <a:srgbClr val="333333"/>
                </a:solidFill>
                <a:latin typeface="Verdana" panose="020B0604030504040204" pitchFamily="34" charset="0"/>
              </a:rPr>
              <a:t> during examination of a European patent application.</a:t>
            </a:r>
          </a:p>
          <a:p>
            <a:r>
              <a:rPr lang="en-GB" sz="1500" dirty="0">
                <a:solidFill>
                  <a:srgbClr val="333333"/>
                </a:solidFill>
                <a:latin typeface="Verdana" panose="020B0604030504040204" pitchFamily="34" charset="0"/>
              </a:rPr>
              <a:t>Paper C is directed at checking your ability to </a:t>
            </a:r>
            <a:r>
              <a:rPr lang="en-GB" sz="1500" b="1" dirty="0">
                <a:solidFill>
                  <a:srgbClr val="333333"/>
                </a:solidFill>
                <a:latin typeface="Verdana" panose="020B0604030504040204" pitchFamily="34" charset="0"/>
              </a:rPr>
              <a:t>draft an opposition</a:t>
            </a:r>
            <a:r>
              <a:rPr lang="en-GB" sz="1500" dirty="0">
                <a:solidFill>
                  <a:srgbClr val="333333"/>
                </a:solidFill>
                <a:latin typeface="Verdana" panose="020B0604030504040204" pitchFamily="34" charset="0"/>
              </a:rPr>
              <a:t> to a granted European patent. </a:t>
            </a:r>
          </a:p>
          <a:p>
            <a:r>
              <a:rPr lang="en-GB" sz="1500" dirty="0">
                <a:solidFill>
                  <a:srgbClr val="333333"/>
                </a:solidFill>
                <a:latin typeface="Verdana" panose="020B0604030504040204" pitchFamily="34" charset="0"/>
              </a:rPr>
              <a:t>Paper D first part is aimed at </a:t>
            </a:r>
            <a:r>
              <a:rPr lang="en-GB" sz="1500" b="1" dirty="0">
                <a:solidFill>
                  <a:srgbClr val="333333"/>
                </a:solidFill>
                <a:latin typeface="Verdana" panose="020B0604030504040204" pitchFamily="34" charset="0"/>
              </a:rPr>
              <a:t>checking your legal knowledge</a:t>
            </a:r>
            <a:r>
              <a:rPr lang="en-GB" sz="1500" dirty="0">
                <a:solidFill>
                  <a:srgbClr val="333333"/>
                </a:solidFill>
                <a:latin typeface="Verdana" panose="020B0604030504040204" pitchFamily="34" charset="0"/>
              </a:rPr>
              <a:t> about various aspects of the EPC and the PCT. The second part aims at </a:t>
            </a:r>
            <a:r>
              <a:rPr lang="en-GB" sz="1500" b="1" dirty="0">
                <a:solidFill>
                  <a:srgbClr val="333333"/>
                </a:solidFill>
                <a:latin typeface="Verdana" panose="020B0604030504040204" pitchFamily="34" charset="0"/>
              </a:rPr>
              <a:t>drafting a legal opinion.</a:t>
            </a:r>
          </a:p>
        </p:txBody>
      </p:sp>
      <p:sp>
        <p:nvSpPr>
          <p:cNvPr id="3" name="Title 2">
            <a:extLst>
              <a:ext uri="{FF2B5EF4-FFF2-40B4-BE49-F238E27FC236}">
                <a16:creationId xmlns:a16="http://schemas.microsoft.com/office/drawing/2014/main" id="{384EB9AD-C243-F5F1-9C63-DFCC4F960E9C}"/>
              </a:ext>
            </a:extLst>
          </p:cNvPr>
          <p:cNvSpPr>
            <a:spLocks noGrp="1"/>
          </p:cNvSpPr>
          <p:nvPr>
            <p:ph type="title"/>
          </p:nvPr>
        </p:nvSpPr>
        <p:spPr>
          <a:xfrm>
            <a:off x="714703" y="804213"/>
            <a:ext cx="8086398" cy="278353"/>
          </a:xfrm>
        </p:spPr>
        <p:txBody>
          <a:bodyPr/>
          <a:lstStyle/>
          <a:p>
            <a:r>
              <a:rPr lang="en-GB" dirty="0"/>
              <a:t>                     Current EQE regulations.</a:t>
            </a:r>
          </a:p>
        </p:txBody>
      </p:sp>
    </p:spTree>
    <p:extLst>
      <p:ext uri="{BB962C8B-B14F-4D97-AF65-F5344CB8AC3E}">
        <p14:creationId xmlns:p14="http://schemas.microsoft.com/office/powerpoint/2010/main" val="182992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a:extLst>
              <a:ext uri="{FF2B5EF4-FFF2-40B4-BE49-F238E27FC236}">
                <a16:creationId xmlns:a16="http://schemas.microsoft.com/office/drawing/2014/main" id="{8C303749-4A67-1FB3-0D34-4463EAE86D42}"/>
              </a:ext>
            </a:extLst>
          </p:cNvPr>
          <p:cNvPicPr>
            <a:picLocks noGrp="1" noChangeAspect="1"/>
          </p:cNvPicPr>
          <p:nvPr>
            <p:ph type="pic" sz="quarter" idx="13"/>
          </p:nvPr>
        </p:nvPicPr>
        <p:blipFill>
          <a:blip r:embed="rId3"/>
          <a:srcRect l="21" r="21"/>
          <a:stretch/>
        </p:blipFill>
        <p:spPr>
          <a:xfrm>
            <a:off x="4914000" y="0"/>
            <a:ext cx="4230000" cy="4863600"/>
          </a:xfrm>
        </p:spPr>
      </p:pic>
      <p:sp>
        <p:nvSpPr>
          <p:cNvPr id="5" name="Titel 4">
            <a:extLst>
              <a:ext uri="{FF2B5EF4-FFF2-40B4-BE49-F238E27FC236}">
                <a16:creationId xmlns:a16="http://schemas.microsoft.com/office/drawing/2014/main" id="{AFADC469-AF74-669C-ACFE-1CC1B34884CE}"/>
              </a:ext>
            </a:extLst>
          </p:cNvPr>
          <p:cNvSpPr>
            <a:spLocks noGrp="1"/>
          </p:cNvSpPr>
          <p:nvPr>
            <p:ph type="title"/>
          </p:nvPr>
        </p:nvSpPr>
        <p:spPr/>
        <p:txBody>
          <a:bodyPr/>
          <a:lstStyle/>
          <a:p>
            <a:r>
              <a:rPr lang="en-GB" dirty="0"/>
              <a:t>The new </a:t>
            </a:r>
            <a:r>
              <a:rPr lang="en-GB" dirty="0" err="1"/>
              <a:t>eqe</a:t>
            </a:r>
            <a:endParaRPr lang="en-GB" dirty="0"/>
          </a:p>
        </p:txBody>
      </p:sp>
      <p:sp>
        <p:nvSpPr>
          <p:cNvPr id="7" name="Textplatzhalter 6">
            <a:extLst>
              <a:ext uri="{FF2B5EF4-FFF2-40B4-BE49-F238E27FC236}">
                <a16:creationId xmlns:a16="http://schemas.microsoft.com/office/drawing/2014/main" id="{D06522BD-CDC8-736C-2FB0-DAFCDD2D98CC}"/>
              </a:ext>
            </a:extLst>
          </p:cNvPr>
          <p:cNvSpPr>
            <a:spLocks noGrp="1"/>
          </p:cNvSpPr>
          <p:nvPr>
            <p:ph type="body" sz="quarter" idx="14"/>
          </p:nvPr>
        </p:nvSpPr>
        <p:spPr/>
        <p:txBody>
          <a:bodyPr/>
          <a:lstStyle/>
          <a:p>
            <a:r>
              <a:rPr lang="en-GB" dirty="0"/>
              <a:t>Fit to practice in a digital age</a:t>
            </a:r>
          </a:p>
          <a:p>
            <a:endParaRPr lang="en-GB" dirty="0"/>
          </a:p>
        </p:txBody>
      </p:sp>
    </p:spTree>
    <p:extLst>
      <p:ext uri="{BB962C8B-B14F-4D97-AF65-F5344CB8AC3E}">
        <p14:creationId xmlns:p14="http://schemas.microsoft.com/office/powerpoint/2010/main" val="359981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D3D3-5934-3CE8-EE97-86A88B89BD12}"/>
              </a:ext>
            </a:extLst>
          </p:cNvPr>
          <p:cNvSpPr>
            <a:spLocks noGrp="1"/>
          </p:cNvSpPr>
          <p:nvPr>
            <p:ph type="title"/>
          </p:nvPr>
        </p:nvSpPr>
        <p:spPr/>
        <p:txBody>
          <a:bodyPr/>
          <a:lstStyle/>
          <a:p>
            <a:r>
              <a:rPr lang="en-GB" dirty="0"/>
              <a:t>Foundation (F) – defined in New Rule 22 IPREE</a:t>
            </a:r>
            <a:r>
              <a:rPr lang="en-GB" sz="1800" dirty="0"/>
              <a:t> *</a:t>
            </a:r>
            <a:endParaRPr lang="en-GB" dirty="0"/>
          </a:p>
        </p:txBody>
      </p:sp>
      <p:sp>
        <p:nvSpPr>
          <p:cNvPr id="3" name="Content Placeholder 2">
            <a:extLst>
              <a:ext uri="{FF2B5EF4-FFF2-40B4-BE49-F238E27FC236}">
                <a16:creationId xmlns:a16="http://schemas.microsoft.com/office/drawing/2014/main" id="{CCE7B57C-D809-77A7-628A-2AF9C32B26BD}"/>
              </a:ext>
            </a:extLst>
          </p:cNvPr>
          <p:cNvSpPr>
            <a:spLocks noGrp="1"/>
          </p:cNvSpPr>
          <p:nvPr>
            <p:ph idx="1"/>
          </p:nvPr>
        </p:nvSpPr>
        <p:spPr/>
        <p:txBody>
          <a:bodyPr/>
          <a:lstStyle/>
          <a:p>
            <a:pPr>
              <a:lnSpc>
                <a:spcPct val="110000"/>
              </a:lnSpc>
            </a:pPr>
            <a:r>
              <a:rPr lang="en-GB" b="1" dirty="0"/>
              <a:t>Parts: Two parts, of 2 hours each.</a:t>
            </a:r>
          </a:p>
          <a:p>
            <a:pPr>
              <a:lnSpc>
                <a:spcPct val="110000"/>
              </a:lnSpc>
            </a:pPr>
            <a:r>
              <a:rPr lang="en-GB" b="1" dirty="0"/>
              <a:t>Content:</a:t>
            </a:r>
          </a:p>
          <a:p>
            <a:pPr marL="630238" indent="-630238">
              <a:lnSpc>
                <a:spcPct val="110000"/>
              </a:lnSpc>
            </a:pPr>
            <a:r>
              <a:rPr lang="en-GB" dirty="0">
                <a:solidFill>
                  <a:schemeClr val="accent6"/>
                </a:solidFill>
              </a:rPr>
              <a:t>Part 1</a:t>
            </a:r>
            <a:r>
              <a:rPr lang="en-GB" dirty="0"/>
              <a:t>:	Legal/Procedural: procedural requirements, application and steps of the EPC proceedings </a:t>
            </a:r>
            <a:br>
              <a:rPr lang="en-GB" dirty="0"/>
            </a:br>
            <a:r>
              <a:rPr lang="en-GB" dirty="0"/>
              <a:t>and the Patent Cooperation Treaty (PCT) proceedings</a:t>
            </a:r>
          </a:p>
          <a:p>
            <a:pPr marL="630238" indent="-630238">
              <a:lnSpc>
                <a:spcPct val="110000"/>
              </a:lnSpc>
            </a:pPr>
            <a:r>
              <a:rPr lang="en-GB" dirty="0">
                <a:solidFill>
                  <a:schemeClr val="accent6"/>
                </a:solidFill>
              </a:rPr>
              <a:t>Part 2</a:t>
            </a:r>
            <a:r>
              <a:rPr lang="en-GB" dirty="0"/>
              <a:t>:	Claim analysis: Interpretation, assessment and amendments; and compliance with </a:t>
            </a:r>
            <a:br>
              <a:rPr lang="en-GB" dirty="0"/>
            </a:br>
            <a:r>
              <a:rPr lang="en-GB" dirty="0"/>
              <a:t>the provisions of the EPC</a:t>
            </a:r>
          </a:p>
          <a:p>
            <a:pPr>
              <a:lnSpc>
                <a:spcPct val="110000"/>
              </a:lnSpc>
            </a:pPr>
            <a:r>
              <a:rPr lang="en-GB" b="1" dirty="0"/>
              <a:t>Background:</a:t>
            </a:r>
          </a:p>
          <a:p>
            <a:pPr lvl="1">
              <a:lnSpc>
                <a:spcPct val="110000"/>
              </a:lnSpc>
              <a:spcBef>
                <a:spcPts val="400"/>
              </a:spcBef>
            </a:pPr>
            <a:r>
              <a:rPr lang="en-GB" dirty="0"/>
              <a:t>The competences tested in paper F are declarative.</a:t>
            </a:r>
          </a:p>
          <a:p>
            <a:pPr lvl="1">
              <a:lnSpc>
                <a:spcPct val="110000"/>
              </a:lnSpc>
              <a:spcBef>
                <a:spcPts val="400"/>
              </a:spcBef>
            </a:pPr>
            <a:r>
              <a:rPr lang="en-GB" dirty="0"/>
              <a:t>The objective is to assess whether the candidate can apply the legal concepts and provisions of the EPC and the PCT.</a:t>
            </a:r>
          </a:p>
          <a:p>
            <a:pPr lvl="1">
              <a:lnSpc>
                <a:spcPct val="110000"/>
              </a:lnSpc>
              <a:spcBef>
                <a:spcPts val="400"/>
              </a:spcBef>
            </a:pPr>
            <a:r>
              <a:rPr lang="en-GB" dirty="0"/>
              <a:t>Early in the preparation, giving candidates a nudge in the right approach to preparation</a:t>
            </a:r>
          </a:p>
          <a:p>
            <a:pPr marL="324000" lvl="1" indent="0">
              <a:lnSpc>
                <a:spcPct val="110000"/>
              </a:lnSpc>
              <a:spcBef>
                <a:spcPts val="400"/>
              </a:spcBef>
              <a:buNone/>
            </a:pPr>
            <a:r>
              <a:rPr lang="en-GB" sz="800" dirty="0"/>
              <a:t>* Implementing provisions to the Regulation on the European qualifying examination for professional representatives</a:t>
            </a:r>
          </a:p>
          <a:p>
            <a:pPr lvl="1">
              <a:lnSpc>
                <a:spcPct val="110000"/>
              </a:lnSpc>
              <a:spcBef>
                <a:spcPts val="400"/>
              </a:spcBef>
            </a:pPr>
            <a:endParaRPr lang="en-GB" dirty="0"/>
          </a:p>
          <a:p>
            <a:endParaRPr lang="en-GB" dirty="0"/>
          </a:p>
        </p:txBody>
      </p:sp>
      <p:sp>
        <p:nvSpPr>
          <p:cNvPr id="4" name="Footer Placeholder 3">
            <a:extLst>
              <a:ext uri="{FF2B5EF4-FFF2-40B4-BE49-F238E27FC236}">
                <a16:creationId xmlns:a16="http://schemas.microsoft.com/office/drawing/2014/main" id="{D96B34D4-DAC5-B1F9-6A33-E4D11C46CE6C}"/>
              </a:ext>
            </a:extLst>
          </p:cNvPr>
          <p:cNvSpPr>
            <a:spLocks noGrp="1"/>
          </p:cNvSpPr>
          <p:nvPr>
            <p:ph type="ftr" sz="quarter" idx="11"/>
          </p:nvPr>
        </p:nvSpPr>
        <p:spPr/>
        <p:txBody>
          <a:bodyPr/>
          <a:lstStyle/>
          <a:p>
            <a:r>
              <a:rPr lang="en-US" dirty="0"/>
              <a:t>TR</a:t>
            </a:r>
            <a:endParaRPr lang="de-DE" dirty="0"/>
          </a:p>
        </p:txBody>
      </p:sp>
      <p:sp>
        <p:nvSpPr>
          <p:cNvPr id="5" name="Slide Number Placeholder 4">
            <a:extLst>
              <a:ext uri="{FF2B5EF4-FFF2-40B4-BE49-F238E27FC236}">
                <a16:creationId xmlns:a16="http://schemas.microsoft.com/office/drawing/2014/main" id="{B16D3EBB-4F60-8D5B-FF87-5D282A7708CD}"/>
              </a:ext>
            </a:extLst>
          </p:cNvPr>
          <p:cNvSpPr>
            <a:spLocks noGrp="1"/>
          </p:cNvSpPr>
          <p:nvPr>
            <p:ph type="sldNum" sz="quarter" idx="12"/>
          </p:nvPr>
        </p:nvSpPr>
        <p:spPr/>
        <p:txBody>
          <a:bodyPr/>
          <a:lstStyle/>
          <a:p>
            <a:fld id="{B6EAC15D-B94B-4B86-ABD3-3EDECDB333F5}" type="slidenum">
              <a:rPr lang="de-DE" smtClean="0"/>
              <a:pPr/>
              <a:t>4</a:t>
            </a:fld>
            <a:endParaRPr lang="de-DE" dirty="0"/>
          </a:p>
        </p:txBody>
      </p:sp>
    </p:spTree>
    <p:extLst>
      <p:ext uri="{BB962C8B-B14F-4D97-AF65-F5344CB8AC3E}">
        <p14:creationId xmlns:p14="http://schemas.microsoft.com/office/powerpoint/2010/main" val="366911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8EF3-8B3F-A799-5F7E-B293E558C2D6}"/>
              </a:ext>
            </a:extLst>
          </p:cNvPr>
          <p:cNvSpPr>
            <a:spLocks noGrp="1"/>
          </p:cNvSpPr>
          <p:nvPr>
            <p:ph type="title"/>
          </p:nvPr>
        </p:nvSpPr>
        <p:spPr/>
        <p:txBody>
          <a:bodyPr/>
          <a:lstStyle/>
          <a:p>
            <a:r>
              <a:rPr lang="en-GB" dirty="0"/>
              <a:t>Main 1 (M1) – defined in New Rule 23 IPREE</a:t>
            </a:r>
          </a:p>
        </p:txBody>
      </p:sp>
      <p:sp>
        <p:nvSpPr>
          <p:cNvPr id="3" name="Content Placeholder 2">
            <a:extLst>
              <a:ext uri="{FF2B5EF4-FFF2-40B4-BE49-F238E27FC236}">
                <a16:creationId xmlns:a16="http://schemas.microsoft.com/office/drawing/2014/main" id="{CC6A93AC-DBA3-BBD6-F5C7-09749BFBFE8C}"/>
              </a:ext>
            </a:extLst>
          </p:cNvPr>
          <p:cNvSpPr>
            <a:spLocks noGrp="1"/>
          </p:cNvSpPr>
          <p:nvPr>
            <p:ph idx="1"/>
          </p:nvPr>
        </p:nvSpPr>
        <p:spPr/>
        <p:txBody>
          <a:bodyPr/>
          <a:lstStyle/>
          <a:p>
            <a:pPr>
              <a:lnSpc>
                <a:spcPct val="100000"/>
              </a:lnSpc>
            </a:pPr>
            <a:r>
              <a:rPr lang="en-GB" b="1" dirty="0"/>
              <a:t>Parts: Two parts, of 90 minutes each.</a:t>
            </a:r>
          </a:p>
          <a:p>
            <a:pPr>
              <a:lnSpc>
                <a:spcPct val="100000"/>
              </a:lnSpc>
            </a:pPr>
            <a:r>
              <a:rPr lang="en-GB" b="1" dirty="0"/>
              <a:t>Content:</a:t>
            </a:r>
          </a:p>
          <a:p>
            <a:pPr>
              <a:lnSpc>
                <a:spcPct val="100000"/>
              </a:lnSpc>
              <a:spcBef>
                <a:spcPts val="600"/>
              </a:spcBef>
            </a:pPr>
            <a:r>
              <a:rPr lang="en-GB" dirty="0"/>
              <a:t>To assess whether the candidate can execute tasks relating to the analysis and assessment of information and evaluate and act on instructions from a client and to assess whether the candidate can understand an invention and/or data provided by the client, assess the invention in view of prior art, and analyse the compliance of the invention and the application or patent with the provisions of the EPC.</a:t>
            </a:r>
          </a:p>
          <a:p>
            <a:pPr>
              <a:lnSpc>
                <a:spcPct val="100000"/>
              </a:lnSpc>
            </a:pPr>
            <a:r>
              <a:rPr lang="en-GB" b="1" dirty="0"/>
              <a:t>Background:</a:t>
            </a:r>
          </a:p>
          <a:p>
            <a:pPr lvl="1">
              <a:lnSpc>
                <a:spcPct val="100000"/>
              </a:lnSpc>
              <a:spcBef>
                <a:spcPts val="600"/>
              </a:spcBef>
            </a:pPr>
            <a:r>
              <a:rPr lang="en-GB" dirty="0"/>
              <a:t>The assessment of information is a recurring aspect for a professional representative.</a:t>
            </a:r>
          </a:p>
          <a:p>
            <a:pPr lvl="1">
              <a:lnSpc>
                <a:spcPct val="100000"/>
              </a:lnSpc>
              <a:spcBef>
                <a:spcPts val="0"/>
              </a:spcBef>
            </a:pPr>
            <a:r>
              <a:rPr lang="en-GB" dirty="0"/>
              <a:t>To structure the testing of the candidate’s ability in this aspect, a separate dedicated exam is introduced. </a:t>
            </a:r>
          </a:p>
          <a:p>
            <a:pPr lvl="1">
              <a:lnSpc>
                <a:spcPct val="100000"/>
              </a:lnSpc>
              <a:spcBef>
                <a:spcPts val="0"/>
              </a:spcBef>
            </a:pPr>
            <a:r>
              <a:rPr lang="en-GB" dirty="0"/>
              <a:t>Different types of questions, such as multiple-choice, multi-select, tabular, questions requiring a fill-in answer, drop-down menu’s, rating choice / rank order questions, multi point scale matrix questions, and/or drag and drop questions, as well as open questions with free text answer. </a:t>
            </a:r>
          </a:p>
          <a:p>
            <a:endParaRPr lang="en-GB" dirty="0"/>
          </a:p>
        </p:txBody>
      </p:sp>
      <p:sp>
        <p:nvSpPr>
          <p:cNvPr id="4" name="Footer Placeholder 3">
            <a:extLst>
              <a:ext uri="{FF2B5EF4-FFF2-40B4-BE49-F238E27FC236}">
                <a16:creationId xmlns:a16="http://schemas.microsoft.com/office/drawing/2014/main" id="{93B9C3F7-1028-0440-4542-23801601D1FA}"/>
              </a:ext>
            </a:extLst>
          </p:cNvPr>
          <p:cNvSpPr>
            <a:spLocks noGrp="1"/>
          </p:cNvSpPr>
          <p:nvPr>
            <p:ph type="ftr" sz="quarter" idx="11"/>
          </p:nvPr>
        </p:nvSpPr>
        <p:spPr/>
        <p:txBody>
          <a:bodyPr/>
          <a:lstStyle/>
          <a:p>
            <a:r>
              <a:rPr lang="en-US" dirty="0"/>
              <a:t>TR</a:t>
            </a:r>
            <a:endParaRPr lang="de-DE" dirty="0"/>
          </a:p>
        </p:txBody>
      </p:sp>
      <p:sp>
        <p:nvSpPr>
          <p:cNvPr id="5" name="Slide Number Placeholder 4">
            <a:extLst>
              <a:ext uri="{FF2B5EF4-FFF2-40B4-BE49-F238E27FC236}">
                <a16:creationId xmlns:a16="http://schemas.microsoft.com/office/drawing/2014/main" id="{CEE9ABA3-EAF9-5356-6599-7AB96327A715}"/>
              </a:ext>
            </a:extLst>
          </p:cNvPr>
          <p:cNvSpPr>
            <a:spLocks noGrp="1"/>
          </p:cNvSpPr>
          <p:nvPr>
            <p:ph type="sldNum" sz="quarter" idx="12"/>
          </p:nvPr>
        </p:nvSpPr>
        <p:spPr/>
        <p:txBody>
          <a:bodyPr/>
          <a:lstStyle/>
          <a:p>
            <a:fld id="{B6EAC15D-B94B-4B86-ABD3-3EDECDB333F5}" type="slidenum">
              <a:rPr lang="de-DE" smtClean="0"/>
              <a:pPr/>
              <a:t>5</a:t>
            </a:fld>
            <a:endParaRPr lang="de-DE" dirty="0"/>
          </a:p>
        </p:txBody>
      </p:sp>
    </p:spTree>
    <p:extLst>
      <p:ext uri="{BB962C8B-B14F-4D97-AF65-F5344CB8AC3E}">
        <p14:creationId xmlns:p14="http://schemas.microsoft.com/office/powerpoint/2010/main" val="273203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2761-589E-DF21-1754-C1DF1A3A7FD7}"/>
              </a:ext>
            </a:extLst>
          </p:cNvPr>
          <p:cNvSpPr>
            <a:spLocks noGrp="1"/>
          </p:cNvSpPr>
          <p:nvPr>
            <p:ph type="title"/>
          </p:nvPr>
        </p:nvSpPr>
        <p:spPr/>
        <p:txBody>
          <a:bodyPr/>
          <a:lstStyle/>
          <a:p>
            <a:r>
              <a:rPr lang="en-GB" dirty="0"/>
              <a:t>Main 2 (M2) – defined in New Rule 24 IPREE</a:t>
            </a:r>
          </a:p>
        </p:txBody>
      </p:sp>
      <p:sp>
        <p:nvSpPr>
          <p:cNvPr id="3" name="Content Placeholder 2">
            <a:extLst>
              <a:ext uri="{FF2B5EF4-FFF2-40B4-BE49-F238E27FC236}">
                <a16:creationId xmlns:a16="http://schemas.microsoft.com/office/drawing/2014/main" id="{5D2670FF-A266-B1E9-EB10-8A9FDF4EEA7E}"/>
              </a:ext>
            </a:extLst>
          </p:cNvPr>
          <p:cNvSpPr>
            <a:spLocks noGrp="1"/>
          </p:cNvSpPr>
          <p:nvPr>
            <p:ph idx="1"/>
          </p:nvPr>
        </p:nvSpPr>
        <p:spPr/>
        <p:txBody>
          <a:bodyPr/>
          <a:lstStyle/>
          <a:p>
            <a:pPr>
              <a:lnSpc>
                <a:spcPct val="110000"/>
              </a:lnSpc>
            </a:pPr>
            <a:r>
              <a:rPr lang="en-GB" b="1" dirty="0"/>
              <a:t>Parts: Two parts, of no more than 90 min each, and a total 2.5-3 hours.</a:t>
            </a:r>
          </a:p>
          <a:p>
            <a:pPr>
              <a:lnSpc>
                <a:spcPct val="110000"/>
              </a:lnSpc>
            </a:pPr>
            <a:r>
              <a:rPr lang="en-GB" b="1" dirty="0"/>
              <a:t>Content:</a:t>
            </a:r>
          </a:p>
          <a:p>
            <a:pPr marL="536575" indent="-536575">
              <a:lnSpc>
                <a:spcPct val="110000"/>
              </a:lnSpc>
            </a:pPr>
            <a:r>
              <a:rPr lang="en-GB" dirty="0">
                <a:solidFill>
                  <a:schemeClr val="accent6"/>
                </a:solidFill>
              </a:rPr>
              <a:t>Part 1</a:t>
            </a:r>
            <a:r>
              <a:rPr lang="en-GB" dirty="0"/>
              <a:t>: Various types of questions, such as multiple-choice questions, multi-select questions, tabular  questions, questions requiring a fill-in answer, drop-down menu questions, rating choice / rank order questions, multi point scale matrix questions, and/or drag and drop question</a:t>
            </a:r>
          </a:p>
          <a:p>
            <a:pPr>
              <a:lnSpc>
                <a:spcPct val="110000"/>
              </a:lnSpc>
            </a:pPr>
            <a:r>
              <a:rPr lang="en-GB" dirty="0">
                <a:solidFill>
                  <a:schemeClr val="accent6"/>
                </a:solidFill>
              </a:rPr>
              <a:t>Part 2</a:t>
            </a:r>
            <a:r>
              <a:rPr lang="en-GB" dirty="0"/>
              <a:t>: Free text questions</a:t>
            </a:r>
          </a:p>
          <a:p>
            <a:pPr>
              <a:lnSpc>
                <a:spcPct val="110000"/>
              </a:lnSpc>
            </a:pPr>
            <a:r>
              <a:rPr lang="en-GB" b="1" dirty="0"/>
              <a:t>Purpose:</a:t>
            </a:r>
          </a:p>
          <a:p>
            <a:pPr>
              <a:lnSpc>
                <a:spcPct val="110000"/>
              </a:lnSpc>
            </a:pPr>
            <a:r>
              <a:rPr lang="en-GB" dirty="0"/>
              <a:t>To assess whether the candidate is capable to apply  the procedural patent law of EPC and PCT in daily as well as exceptional situations in the practice of professional representatives and all procedures established by EPC and PCT and with the procedural law as defined in the syllabus (Art 13 REE, </a:t>
            </a:r>
            <a:br>
              <a:rPr lang="en-GB" dirty="0"/>
            </a:br>
            <a:r>
              <a:rPr lang="en-GB" dirty="0"/>
              <a:t>Rule 2 and Rule 21 IPREE).</a:t>
            </a:r>
          </a:p>
          <a:p>
            <a:endParaRPr lang="en-GB" dirty="0"/>
          </a:p>
        </p:txBody>
      </p:sp>
      <p:sp>
        <p:nvSpPr>
          <p:cNvPr id="4" name="Footer Placeholder 3">
            <a:extLst>
              <a:ext uri="{FF2B5EF4-FFF2-40B4-BE49-F238E27FC236}">
                <a16:creationId xmlns:a16="http://schemas.microsoft.com/office/drawing/2014/main" id="{E0C3C978-F3F6-8455-A266-4CED43D7989E}"/>
              </a:ext>
            </a:extLst>
          </p:cNvPr>
          <p:cNvSpPr>
            <a:spLocks noGrp="1"/>
          </p:cNvSpPr>
          <p:nvPr>
            <p:ph type="ftr" sz="quarter" idx="11"/>
          </p:nvPr>
        </p:nvSpPr>
        <p:spPr/>
        <p:txBody>
          <a:bodyPr/>
          <a:lstStyle/>
          <a:p>
            <a:r>
              <a:rPr lang="en-US" dirty="0"/>
              <a:t>TR</a:t>
            </a:r>
            <a:endParaRPr lang="de-DE" dirty="0"/>
          </a:p>
        </p:txBody>
      </p:sp>
      <p:sp>
        <p:nvSpPr>
          <p:cNvPr id="5" name="Slide Number Placeholder 4">
            <a:extLst>
              <a:ext uri="{FF2B5EF4-FFF2-40B4-BE49-F238E27FC236}">
                <a16:creationId xmlns:a16="http://schemas.microsoft.com/office/drawing/2014/main" id="{D0054662-488B-1FAF-F7BA-EBFD3AA2D7FA}"/>
              </a:ext>
            </a:extLst>
          </p:cNvPr>
          <p:cNvSpPr>
            <a:spLocks noGrp="1"/>
          </p:cNvSpPr>
          <p:nvPr>
            <p:ph type="sldNum" sz="quarter" idx="12"/>
          </p:nvPr>
        </p:nvSpPr>
        <p:spPr/>
        <p:txBody>
          <a:bodyPr/>
          <a:lstStyle/>
          <a:p>
            <a:fld id="{B6EAC15D-B94B-4B86-ABD3-3EDECDB333F5}" type="slidenum">
              <a:rPr lang="de-DE" smtClean="0"/>
              <a:pPr/>
              <a:t>6</a:t>
            </a:fld>
            <a:endParaRPr lang="de-DE" dirty="0"/>
          </a:p>
        </p:txBody>
      </p:sp>
    </p:spTree>
    <p:extLst>
      <p:ext uri="{BB962C8B-B14F-4D97-AF65-F5344CB8AC3E}">
        <p14:creationId xmlns:p14="http://schemas.microsoft.com/office/powerpoint/2010/main" val="282742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A47D-8D77-403B-6F0A-47990B8CFD65}"/>
              </a:ext>
            </a:extLst>
          </p:cNvPr>
          <p:cNvSpPr>
            <a:spLocks noGrp="1"/>
          </p:cNvSpPr>
          <p:nvPr>
            <p:ph type="title"/>
          </p:nvPr>
        </p:nvSpPr>
        <p:spPr/>
        <p:txBody>
          <a:bodyPr/>
          <a:lstStyle/>
          <a:p>
            <a:r>
              <a:rPr lang="en-GB" dirty="0"/>
              <a:t>Main 3 (M3) – defined in New Rule 25 IPREE</a:t>
            </a:r>
          </a:p>
        </p:txBody>
      </p:sp>
      <p:sp>
        <p:nvSpPr>
          <p:cNvPr id="3" name="Content Placeholder 2">
            <a:extLst>
              <a:ext uri="{FF2B5EF4-FFF2-40B4-BE49-F238E27FC236}">
                <a16:creationId xmlns:a16="http://schemas.microsoft.com/office/drawing/2014/main" id="{8E228A86-64DC-F870-CD88-DE6373153535}"/>
              </a:ext>
            </a:extLst>
          </p:cNvPr>
          <p:cNvSpPr>
            <a:spLocks noGrp="1"/>
          </p:cNvSpPr>
          <p:nvPr>
            <p:ph idx="1"/>
          </p:nvPr>
        </p:nvSpPr>
        <p:spPr/>
        <p:txBody>
          <a:bodyPr/>
          <a:lstStyle/>
          <a:p>
            <a:r>
              <a:rPr lang="en-GB" b="1" dirty="0"/>
              <a:t>Parts: Three parts of 2-3 hours each, and a total duration of 7.5 hours.</a:t>
            </a:r>
          </a:p>
          <a:p>
            <a:r>
              <a:rPr lang="en-GB" b="1" dirty="0"/>
              <a:t>Content:</a:t>
            </a:r>
          </a:p>
          <a:p>
            <a:r>
              <a:rPr lang="en-GB" dirty="0">
                <a:solidFill>
                  <a:schemeClr val="accent6"/>
                </a:solidFill>
              </a:rPr>
              <a:t>Part 1</a:t>
            </a:r>
            <a:r>
              <a:rPr lang="en-GB" dirty="0"/>
              <a:t>: drafting	</a:t>
            </a:r>
          </a:p>
          <a:p>
            <a:r>
              <a:rPr lang="en-GB" dirty="0">
                <a:solidFill>
                  <a:schemeClr val="accent6"/>
                </a:solidFill>
              </a:rPr>
              <a:t>Part 2</a:t>
            </a:r>
            <a:r>
              <a:rPr lang="en-GB" dirty="0"/>
              <a:t>: defending</a:t>
            </a:r>
          </a:p>
          <a:p>
            <a:r>
              <a:rPr lang="en-GB" dirty="0">
                <a:solidFill>
                  <a:schemeClr val="accent6"/>
                </a:solidFill>
              </a:rPr>
              <a:t>Part 3</a:t>
            </a:r>
            <a:r>
              <a:rPr lang="en-GB" dirty="0"/>
              <a:t>: attacking</a:t>
            </a:r>
          </a:p>
          <a:p>
            <a:r>
              <a:rPr lang="en-GB" dirty="0"/>
              <a:t>Paper M3 assesses the candidate´s competences to assess, execute and create patent documentation and submissions, based on documents and instructions from the client.</a:t>
            </a:r>
          </a:p>
          <a:p>
            <a:r>
              <a:rPr lang="en-GB" dirty="0"/>
              <a:t>Free text only</a:t>
            </a:r>
          </a:p>
          <a:p>
            <a:endParaRPr lang="en-GB" dirty="0"/>
          </a:p>
        </p:txBody>
      </p:sp>
      <p:sp>
        <p:nvSpPr>
          <p:cNvPr id="4" name="Footer Placeholder 3">
            <a:extLst>
              <a:ext uri="{FF2B5EF4-FFF2-40B4-BE49-F238E27FC236}">
                <a16:creationId xmlns:a16="http://schemas.microsoft.com/office/drawing/2014/main" id="{E0DDFBC8-D6F4-656D-0EF0-4A65757A8CDA}"/>
              </a:ext>
            </a:extLst>
          </p:cNvPr>
          <p:cNvSpPr>
            <a:spLocks noGrp="1"/>
          </p:cNvSpPr>
          <p:nvPr>
            <p:ph type="ftr" sz="quarter" idx="11"/>
          </p:nvPr>
        </p:nvSpPr>
        <p:spPr/>
        <p:txBody>
          <a:bodyPr/>
          <a:lstStyle/>
          <a:p>
            <a:r>
              <a:rPr lang="en-US" dirty="0"/>
              <a:t>TR</a:t>
            </a:r>
            <a:endParaRPr lang="de-DE" dirty="0"/>
          </a:p>
        </p:txBody>
      </p:sp>
      <p:sp>
        <p:nvSpPr>
          <p:cNvPr id="5" name="Slide Number Placeholder 4">
            <a:extLst>
              <a:ext uri="{FF2B5EF4-FFF2-40B4-BE49-F238E27FC236}">
                <a16:creationId xmlns:a16="http://schemas.microsoft.com/office/drawing/2014/main" id="{0B5878C3-4A28-01B3-0C64-75D7E819E95A}"/>
              </a:ext>
            </a:extLst>
          </p:cNvPr>
          <p:cNvSpPr>
            <a:spLocks noGrp="1"/>
          </p:cNvSpPr>
          <p:nvPr>
            <p:ph type="sldNum" sz="quarter" idx="12"/>
          </p:nvPr>
        </p:nvSpPr>
        <p:spPr/>
        <p:txBody>
          <a:bodyPr/>
          <a:lstStyle/>
          <a:p>
            <a:fld id="{B6EAC15D-B94B-4B86-ABD3-3EDECDB333F5}" type="slidenum">
              <a:rPr lang="de-DE" smtClean="0"/>
              <a:pPr/>
              <a:t>7</a:t>
            </a:fld>
            <a:endParaRPr lang="de-DE" dirty="0"/>
          </a:p>
        </p:txBody>
      </p:sp>
    </p:spTree>
    <p:extLst>
      <p:ext uri="{BB962C8B-B14F-4D97-AF65-F5344CB8AC3E}">
        <p14:creationId xmlns:p14="http://schemas.microsoft.com/office/powerpoint/2010/main" val="44850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DCA4-1C0A-7A69-E8E6-F1B029A2E142}"/>
              </a:ext>
            </a:extLst>
          </p:cNvPr>
          <p:cNvSpPr>
            <a:spLocks noGrp="1"/>
          </p:cNvSpPr>
          <p:nvPr>
            <p:ph type="title"/>
          </p:nvPr>
        </p:nvSpPr>
        <p:spPr/>
        <p:txBody>
          <a:bodyPr/>
          <a:lstStyle/>
          <a:p>
            <a:r>
              <a:rPr lang="en-GB" dirty="0"/>
              <a:t>Main 3 (M3) – part 1 – defined in New Rule 25 IPREE</a:t>
            </a:r>
          </a:p>
        </p:txBody>
      </p:sp>
      <p:sp>
        <p:nvSpPr>
          <p:cNvPr id="3" name="Content Placeholder 2">
            <a:extLst>
              <a:ext uri="{FF2B5EF4-FFF2-40B4-BE49-F238E27FC236}">
                <a16:creationId xmlns:a16="http://schemas.microsoft.com/office/drawing/2014/main" id="{01F801FC-D1C1-198B-FEB7-ABFDE9811AA4}"/>
              </a:ext>
            </a:extLst>
          </p:cNvPr>
          <p:cNvSpPr>
            <a:spLocks noGrp="1"/>
          </p:cNvSpPr>
          <p:nvPr>
            <p:ph idx="1"/>
          </p:nvPr>
        </p:nvSpPr>
        <p:spPr/>
        <p:txBody>
          <a:bodyPr/>
          <a:lstStyle/>
          <a:p>
            <a:r>
              <a:rPr lang="en-GB" b="1" dirty="0"/>
              <a:t>Part 1: 2-3 hours.</a:t>
            </a:r>
          </a:p>
          <a:p>
            <a:r>
              <a:rPr lang="en-GB" b="1" dirty="0"/>
              <a:t>Content:</a:t>
            </a:r>
          </a:p>
          <a:p>
            <a:r>
              <a:rPr lang="en-GB" dirty="0"/>
              <a:t>The drafting of claims, based on documentation provided to the candidate. </a:t>
            </a:r>
          </a:p>
          <a:p>
            <a:r>
              <a:rPr lang="en-GB" b="1" dirty="0"/>
              <a:t>Purpose:</a:t>
            </a:r>
          </a:p>
          <a:p>
            <a:pPr lvl="1"/>
            <a:r>
              <a:rPr lang="en-GB" dirty="0"/>
              <a:t>Candidates are expected to draft an independent and dependent claim or claims which offer(s) the applicant the broadest possible protection in accordance with the EPC.</a:t>
            </a:r>
          </a:p>
          <a:p>
            <a:pPr lvl="1"/>
            <a:r>
              <a:rPr lang="en-GB" dirty="0"/>
              <a:t>Candidates are also expected to draft the introductory part of a patent application, including at least defining the object, technical problem and solution.</a:t>
            </a:r>
          </a:p>
          <a:p>
            <a:endParaRPr lang="en-GB" dirty="0"/>
          </a:p>
        </p:txBody>
      </p:sp>
      <p:sp>
        <p:nvSpPr>
          <p:cNvPr id="4" name="Footer Placeholder 3">
            <a:extLst>
              <a:ext uri="{FF2B5EF4-FFF2-40B4-BE49-F238E27FC236}">
                <a16:creationId xmlns:a16="http://schemas.microsoft.com/office/drawing/2014/main" id="{DC2C3FA3-5D18-0AE2-6BDE-24C28F7FD261}"/>
              </a:ext>
            </a:extLst>
          </p:cNvPr>
          <p:cNvSpPr>
            <a:spLocks noGrp="1"/>
          </p:cNvSpPr>
          <p:nvPr>
            <p:ph type="ftr" sz="quarter" idx="11"/>
          </p:nvPr>
        </p:nvSpPr>
        <p:spPr/>
        <p:txBody>
          <a:bodyPr/>
          <a:lstStyle/>
          <a:p>
            <a:r>
              <a:rPr lang="en-US" dirty="0"/>
              <a:t>TR</a:t>
            </a:r>
          </a:p>
        </p:txBody>
      </p:sp>
      <p:sp>
        <p:nvSpPr>
          <p:cNvPr id="5" name="Slide Number Placeholder 4">
            <a:extLst>
              <a:ext uri="{FF2B5EF4-FFF2-40B4-BE49-F238E27FC236}">
                <a16:creationId xmlns:a16="http://schemas.microsoft.com/office/drawing/2014/main" id="{8E4979E5-CB69-B351-9807-E4D4CED6A696}"/>
              </a:ext>
            </a:extLst>
          </p:cNvPr>
          <p:cNvSpPr>
            <a:spLocks noGrp="1"/>
          </p:cNvSpPr>
          <p:nvPr>
            <p:ph type="sldNum" sz="quarter" idx="12"/>
          </p:nvPr>
        </p:nvSpPr>
        <p:spPr/>
        <p:txBody>
          <a:bodyPr/>
          <a:lstStyle/>
          <a:p>
            <a:fld id="{B6EAC15D-B94B-4B86-ABD3-3EDECDB333F5}" type="slidenum">
              <a:rPr lang="de-DE" smtClean="0"/>
              <a:pPr/>
              <a:t>8</a:t>
            </a:fld>
            <a:endParaRPr lang="de-DE" dirty="0"/>
          </a:p>
        </p:txBody>
      </p:sp>
    </p:spTree>
    <p:extLst>
      <p:ext uri="{BB962C8B-B14F-4D97-AF65-F5344CB8AC3E}">
        <p14:creationId xmlns:p14="http://schemas.microsoft.com/office/powerpoint/2010/main" val="208691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9186-65DD-E7D7-3A6A-314CE18CB8DA}"/>
              </a:ext>
            </a:extLst>
          </p:cNvPr>
          <p:cNvSpPr>
            <a:spLocks noGrp="1"/>
          </p:cNvSpPr>
          <p:nvPr>
            <p:ph type="title"/>
          </p:nvPr>
        </p:nvSpPr>
        <p:spPr/>
        <p:txBody>
          <a:bodyPr/>
          <a:lstStyle/>
          <a:p>
            <a:r>
              <a:rPr lang="en-GB" dirty="0"/>
              <a:t>Main 3 (M3) – part 2 – defined in New Rule 25 IPREE</a:t>
            </a:r>
          </a:p>
        </p:txBody>
      </p:sp>
      <p:sp>
        <p:nvSpPr>
          <p:cNvPr id="3" name="Content Placeholder 2">
            <a:extLst>
              <a:ext uri="{FF2B5EF4-FFF2-40B4-BE49-F238E27FC236}">
                <a16:creationId xmlns:a16="http://schemas.microsoft.com/office/drawing/2014/main" id="{F43978D7-9622-A723-C385-4C796A3FA0AD}"/>
              </a:ext>
            </a:extLst>
          </p:cNvPr>
          <p:cNvSpPr>
            <a:spLocks noGrp="1"/>
          </p:cNvSpPr>
          <p:nvPr>
            <p:ph idx="1"/>
          </p:nvPr>
        </p:nvSpPr>
        <p:spPr/>
        <p:txBody>
          <a:bodyPr/>
          <a:lstStyle/>
          <a:p>
            <a:r>
              <a:rPr lang="en-GB" b="1" dirty="0"/>
              <a:t>Part 2: 2-3 hours.</a:t>
            </a:r>
          </a:p>
          <a:p>
            <a:r>
              <a:rPr lang="en-GB" b="1" dirty="0"/>
              <a:t>Content:</a:t>
            </a:r>
          </a:p>
          <a:p>
            <a:r>
              <a:rPr lang="en-GB" dirty="0"/>
              <a:t>To develop and present arguments in favour of compliance of the invention and the application or patent with the requirements of the EPC or PCT, and optionally to amend claims.	</a:t>
            </a:r>
          </a:p>
          <a:p>
            <a:r>
              <a:rPr lang="en-GB" b="1" dirty="0"/>
              <a:t>Purpose:</a:t>
            </a:r>
          </a:p>
          <a:p>
            <a:r>
              <a:rPr lang="en-GB" dirty="0"/>
              <a:t>Candidates are expected to propose argumentation and amendments, if any, ensuring the broadest possible protection in accordance with the EPC or PCT, while respecting the relevant stage of proceedings</a:t>
            </a:r>
          </a:p>
          <a:p>
            <a:endParaRPr lang="en-GB" dirty="0"/>
          </a:p>
        </p:txBody>
      </p:sp>
      <p:sp>
        <p:nvSpPr>
          <p:cNvPr id="4" name="Footer Placeholder 3">
            <a:extLst>
              <a:ext uri="{FF2B5EF4-FFF2-40B4-BE49-F238E27FC236}">
                <a16:creationId xmlns:a16="http://schemas.microsoft.com/office/drawing/2014/main" id="{CF4C272C-BE05-7B64-AFAC-8D57E0443BCB}"/>
              </a:ext>
            </a:extLst>
          </p:cNvPr>
          <p:cNvSpPr>
            <a:spLocks noGrp="1"/>
          </p:cNvSpPr>
          <p:nvPr>
            <p:ph type="ftr" sz="quarter" idx="11"/>
          </p:nvPr>
        </p:nvSpPr>
        <p:spPr/>
        <p:txBody>
          <a:bodyPr/>
          <a:lstStyle/>
          <a:p>
            <a:r>
              <a:rPr lang="en-US" dirty="0"/>
              <a:t>TR</a:t>
            </a:r>
            <a:endParaRPr lang="de-DE" dirty="0"/>
          </a:p>
        </p:txBody>
      </p:sp>
      <p:sp>
        <p:nvSpPr>
          <p:cNvPr id="5" name="Slide Number Placeholder 4">
            <a:extLst>
              <a:ext uri="{FF2B5EF4-FFF2-40B4-BE49-F238E27FC236}">
                <a16:creationId xmlns:a16="http://schemas.microsoft.com/office/drawing/2014/main" id="{0E6794C2-5D79-9734-433C-318A8067481F}"/>
              </a:ext>
            </a:extLst>
          </p:cNvPr>
          <p:cNvSpPr>
            <a:spLocks noGrp="1"/>
          </p:cNvSpPr>
          <p:nvPr>
            <p:ph type="sldNum" sz="quarter" idx="12"/>
          </p:nvPr>
        </p:nvSpPr>
        <p:spPr/>
        <p:txBody>
          <a:bodyPr/>
          <a:lstStyle/>
          <a:p>
            <a:fld id="{B6EAC15D-B94B-4B86-ABD3-3EDECDB333F5}" type="slidenum">
              <a:rPr lang="de-DE" smtClean="0"/>
              <a:pPr/>
              <a:t>9</a:t>
            </a:fld>
            <a:endParaRPr lang="de-DE" dirty="0"/>
          </a:p>
        </p:txBody>
      </p:sp>
    </p:spTree>
    <p:extLst>
      <p:ext uri="{BB962C8B-B14F-4D97-AF65-F5344CB8AC3E}">
        <p14:creationId xmlns:p14="http://schemas.microsoft.com/office/powerpoint/2010/main" val="412879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2057"/>
</p:tagLst>
</file>

<file path=ppt/theme/theme1.xml><?xml version="1.0" encoding="utf-8"?>
<a:theme xmlns:a="http://schemas.openxmlformats.org/drawingml/2006/main" name="Office">
  <a:themeElements>
    <a:clrScheme name="EPO">
      <a:dk1>
        <a:srgbClr val="404955"/>
      </a:dk1>
      <a:lt1>
        <a:srgbClr val="FFFFFF"/>
      </a:lt1>
      <a:dk2>
        <a:srgbClr val="404955"/>
      </a:dk2>
      <a:lt2>
        <a:srgbClr val="FFFFFF"/>
      </a:lt2>
      <a:accent1>
        <a:srgbClr val="666D77"/>
      </a:accent1>
      <a:accent2>
        <a:srgbClr val="8C9299"/>
      </a:accent2>
      <a:accent3>
        <a:srgbClr val="9FA4AA"/>
      </a:accent3>
      <a:accent4>
        <a:srgbClr val="B3B6BB"/>
      </a:accent4>
      <a:accent5>
        <a:srgbClr val="D9DBDD"/>
      </a:accent5>
      <a:accent6>
        <a:srgbClr val="D93317"/>
      </a:accent6>
      <a:hlink>
        <a:srgbClr val="0000FF"/>
      </a:hlink>
      <a:folHlink>
        <a:srgbClr val="954F72"/>
      </a:folHlink>
    </a:clrScheme>
    <a:fontScheme name="EP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green">
      <a:srgbClr val="30CCBF"/>
    </a:custClr>
    <a:custClr name="yellow">
      <a:srgbClr val="D4DB12"/>
    </a:custClr>
    <a:custClr name="dark green">
      <a:srgbClr val="337878"/>
    </a:custClr>
    <a:custClr name="blue">
      <a:srgbClr val="0262CA"/>
    </a:custClr>
    <a:custClr name="orange">
      <a:srgbClr val="FF8200"/>
    </a:custClr>
  </a:custClrLst>
  <a:extLst>
    <a:ext uri="{05A4C25C-085E-4340-85A3-A5531E510DB2}">
      <thm15:themeFamily xmlns:thm15="http://schemas.microsoft.com/office/thememl/2012/main" name="EPO Standard Template.pptx" id="{275A0C14-EF4F-4310-8B10-86ED651C7683}" vid="{0F6AFCC3-50DC-4FB8-947F-F88F7793B9C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890A60A1D32F44B4FE7BD0809DC8E4" ma:contentTypeVersion="4" ma:contentTypeDescription="Create a new document." ma:contentTypeScope="" ma:versionID="b8d2a9ef4be5427681fa122e9098dffd">
  <xsd:schema xmlns:xsd="http://www.w3.org/2001/XMLSchema" xmlns:xs="http://www.w3.org/2001/XMLSchema" xmlns:p="http://schemas.microsoft.com/office/2006/metadata/properties" xmlns:ns2="6bfe02e2-e012-49cf-a327-12474b1b68e8" targetNamespace="http://schemas.microsoft.com/office/2006/metadata/properties" ma:root="true" ma:fieldsID="407f58ba6e3aab2655d684de81222ce7" ns2:_="">
    <xsd:import namespace="6bfe02e2-e012-49cf-a327-12474b1b68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e02e2-e012-49cf-a327-12474b1b6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E40488-B65F-4303-B8C7-F2D5FB545BCE}">
  <ds:schemaRefs>
    <ds:schemaRef ds:uri="http://schemas.microsoft.com/sharepoint/v3/contenttype/forms"/>
  </ds:schemaRefs>
</ds:datastoreItem>
</file>

<file path=customXml/itemProps2.xml><?xml version="1.0" encoding="utf-8"?>
<ds:datastoreItem xmlns:ds="http://schemas.openxmlformats.org/officeDocument/2006/customXml" ds:itemID="{049FA73B-8A34-4679-82F3-CE0F08631DF1}">
  <ds:schemaRefs>
    <ds:schemaRef ds:uri="http://schemas.microsoft.com/office/2006/metadata/properties"/>
    <ds:schemaRef ds:uri="http://schemas.microsoft.com/office/infopath/2007/PartnerControls"/>
    <ds:schemaRef ds:uri="c3d35397-2368-4640-bf82-009dc17c0c43"/>
    <ds:schemaRef ds:uri="5d429d00-054d-485d-befb-4d01d608e663"/>
  </ds:schemaRefs>
</ds:datastoreItem>
</file>

<file path=customXml/itemProps3.xml><?xml version="1.0" encoding="utf-8"?>
<ds:datastoreItem xmlns:ds="http://schemas.openxmlformats.org/officeDocument/2006/customXml" ds:itemID="{E70EE7EF-46AB-4DAC-A12D-3ADE3A614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e02e2-e012-49cf-a327-12474b1b68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EPO_Standard_Template</Template>
  <TotalTime>75</TotalTime>
  <Words>2207</Words>
  <Application>Microsoft Office PowerPoint</Application>
  <PresentationFormat>On-screen Show (16:9)</PresentationFormat>
  <Paragraphs>161</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Open Sans Light</vt:lpstr>
      <vt:lpstr>Open Sans Regular</vt:lpstr>
      <vt:lpstr>Open Sans Semibold</vt:lpstr>
      <vt:lpstr>Verdana</vt:lpstr>
      <vt:lpstr>Wingdings</vt:lpstr>
      <vt:lpstr>Office</vt:lpstr>
      <vt:lpstr>Determining Exam Content, Format, and Evaluation System </vt:lpstr>
      <vt:lpstr>                     Current EQE regulations.</vt:lpstr>
      <vt:lpstr>The new eqe</vt:lpstr>
      <vt:lpstr>Foundation (F) – defined in New Rule 22 IPREE *</vt:lpstr>
      <vt:lpstr>Main 1 (M1) – defined in New Rule 23 IPREE</vt:lpstr>
      <vt:lpstr>Main 2 (M2) – defined in New Rule 24 IPREE</vt:lpstr>
      <vt:lpstr>Main 3 (M3) – defined in New Rule 25 IPREE</vt:lpstr>
      <vt:lpstr>Main 3 (M3) – part 1 – defined in New Rule 25 IPREE</vt:lpstr>
      <vt:lpstr>Main 3 (M3) – part 2 – defined in New Rule 25 IPREE</vt:lpstr>
      <vt:lpstr>Main 3 (M3) – part 3 – defined in New Rule 25 IPREE</vt:lpstr>
      <vt:lpstr>Main 4 (M4) – defined in New Rule 26 IPREE</vt:lpstr>
      <vt:lpstr>                           New EQE 1.1.25         </vt:lpstr>
      <vt:lpstr>New EQE – some key highlights</vt:lpstr>
      <vt:lpstr>EQE impact on EPO quality</vt:lpstr>
    </vt:vector>
  </TitlesOfParts>
  <Company>EPO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Models of Patent Attorney Qualification in the EPO</dc:title>
  <dc:creator>Jakob Kofoed</dc:creator>
  <cp:lastModifiedBy>Jakob Kofoed</cp:lastModifiedBy>
  <cp:revision>7</cp:revision>
  <dcterms:created xsi:type="dcterms:W3CDTF">2024-11-20T14:49:33Z</dcterms:created>
  <dcterms:modified xsi:type="dcterms:W3CDTF">2024-11-22T10:21:40Z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0x01010086890A60A1D32F44B4FE7BD0809DC8E4</vt:lpwstr>
  </property>
  <property fmtid="{D5CDD505-2E9C-101B-9397-08002B2CF9AE}" pid="3" name="MediaServiceImageTags">
    <vt:lpwstr/>
  </property>
</Properties>
</file>