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media/image2.jpg" ContentType="image/jpeg"/>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12412" r:id="rId5"/>
    <p:sldId id="12538" r:id="rId6"/>
    <p:sldId id="12540" r:id="rId7"/>
    <p:sldId id="12533" r:id="rId8"/>
    <p:sldId id="12534" r:id="rId9"/>
    <p:sldId id="12535" r:id="rId10"/>
    <p:sldId id="12537" r:id="rId11"/>
    <p:sldId id="12536" r:id="rId12"/>
  </p:sldIdLst>
  <p:sldSz cx="9144000" cy="5143500" type="screen16x9"/>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BDD"/>
    <a:srgbClr val="404955"/>
    <a:srgbClr val="B3B6BB"/>
    <a:srgbClr val="9FA4AA"/>
    <a:srgbClr val="8C9299"/>
    <a:srgbClr val="666D77"/>
    <a:srgbClr val="D8DADC"/>
    <a:srgbClr val="272C32"/>
    <a:srgbClr val="8995A3"/>
    <a:srgbClr val="3B4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91" autoAdjust="0"/>
  </p:normalViewPr>
  <p:slideViewPr>
    <p:cSldViewPr snapToGrid="0" showGuides="1">
      <p:cViewPr varScale="1">
        <p:scale>
          <a:sx n="84" d="100"/>
          <a:sy n="84" d="100"/>
        </p:scale>
        <p:origin x="48" y="370"/>
      </p:cViewPr>
      <p:guideLst/>
    </p:cSldViewPr>
  </p:slideViewPr>
  <p:outlineViewPr>
    <p:cViewPr>
      <p:scale>
        <a:sx n="33" d="100"/>
        <a:sy n="33" d="100"/>
      </p:scale>
      <p:origin x="0" y="-6696"/>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F85C8723-12EA-4836-8FDC-692B5A16ABA7}" type="datetimeFigureOut">
              <a:rPr lang="en-GB" smtClean="0"/>
              <a:pPr/>
              <a:t>20-11-2024</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68292E8-6B7D-4199-83EB-00DE15AFF5AE}" type="slidenum">
              <a:rPr lang="en-GB" smtClean="0"/>
              <a:pPr/>
              <a:t>‹#›</a:t>
            </a:fld>
            <a:endParaRPr lang="en-GB" dirty="0"/>
          </a:p>
        </p:txBody>
      </p:sp>
    </p:spTree>
    <p:extLst>
      <p:ext uri="{BB962C8B-B14F-4D97-AF65-F5344CB8AC3E}">
        <p14:creationId xmlns:p14="http://schemas.microsoft.com/office/powerpoint/2010/main" val="225173363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D68292E8-6B7D-4199-83EB-00DE15AFF5AE}" type="slidenum">
              <a:rPr lang="en-GB" smtClean="0"/>
              <a:t>1</a:t>
            </a:fld>
            <a:endParaRPr lang="en-GB" dirty="0"/>
          </a:p>
        </p:txBody>
      </p:sp>
    </p:spTree>
    <p:extLst>
      <p:ext uri="{BB962C8B-B14F-4D97-AF65-F5344CB8AC3E}">
        <p14:creationId xmlns:p14="http://schemas.microsoft.com/office/powerpoint/2010/main" val="68050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0" u="none" strike="noStrike" kern="1200" baseline="0" dirty="0">
                <a:solidFill>
                  <a:schemeClr val="tx1"/>
                </a:solidFill>
                <a:latin typeface="Arial" panose="020B0604020202020204" pitchFamily="34" charset="0"/>
                <a:ea typeface="+mn-ea"/>
                <a:cs typeface="+mn-cs"/>
              </a:rPr>
              <a:t>This course for the European patent administration certification (EPAC) comprises five modules, with one module scheduled per month.</a:t>
            </a:r>
            <a:endParaRPr lang="en-GB" dirty="0"/>
          </a:p>
        </p:txBody>
      </p:sp>
      <p:sp>
        <p:nvSpPr>
          <p:cNvPr id="4" name="Slide Number Placeholder 3"/>
          <p:cNvSpPr>
            <a:spLocks noGrp="1"/>
          </p:cNvSpPr>
          <p:nvPr>
            <p:ph type="sldNum" sz="quarter" idx="5"/>
          </p:nvPr>
        </p:nvSpPr>
        <p:spPr/>
        <p:txBody>
          <a:bodyPr/>
          <a:lstStyle/>
          <a:p>
            <a:fld id="{D68292E8-6B7D-4199-83EB-00DE15AFF5AE}" type="slidenum">
              <a:rPr lang="en-GB" smtClean="0"/>
              <a:pPr/>
              <a:t>4</a:t>
            </a:fld>
            <a:endParaRPr lang="en-GB" dirty="0"/>
          </a:p>
        </p:txBody>
      </p:sp>
    </p:spTree>
    <p:extLst>
      <p:ext uri="{BB962C8B-B14F-4D97-AF65-F5344CB8AC3E}">
        <p14:creationId xmlns:p14="http://schemas.microsoft.com/office/powerpoint/2010/main" val="129330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0" u="none" strike="noStrike" kern="1200" baseline="0" dirty="0">
                <a:solidFill>
                  <a:schemeClr val="tx1"/>
                </a:solidFill>
                <a:latin typeface="Arial" panose="020B0604020202020204" pitchFamily="34" charset="0"/>
                <a:ea typeface="+mn-ea"/>
                <a:cs typeface="+mn-cs"/>
              </a:rPr>
              <a:t>Each module starts with a self-study phase of approximately two weeks followed by two online sessions. In the first online session, two EPO tutors will present the key takeaways from the training material and answer the main points raised in the forum. There will also be time for questions and answers. The second online session will focus on participants’ questions.</a:t>
            </a:r>
          </a:p>
          <a:p>
            <a:endParaRPr lang="en-GB" sz="900" b="0" i="0" u="none" strike="noStrike" kern="1200" baseline="0" dirty="0">
              <a:solidFill>
                <a:schemeClr val="tx1"/>
              </a:solidFill>
              <a:latin typeface="Arial" panose="020B0604020202020204" pitchFamily="34" charset="0"/>
              <a:ea typeface="+mn-ea"/>
              <a:cs typeface="+mn-cs"/>
            </a:endParaRPr>
          </a:p>
          <a:p>
            <a:r>
              <a:rPr lang="en-GB" sz="900" b="0" i="0" u="none" strike="noStrike" kern="1200" baseline="0" dirty="0">
                <a:solidFill>
                  <a:schemeClr val="tx1"/>
                </a:solidFill>
                <a:latin typeface="Arial" panose="020B0604020202020204" pitchFamily="34" charset="0"/>
                <a:ea typeface="+mn-ea"/>
                <a:cs typeface="+mn-cs"/>
              </a:rPr>
              <a:t>Each online session will last around two hours.</a:t>
            </a:r>
          </a:p>
          <a:p>
            <a:endParaRPr lang="en-GB" sz="900" b="0" i="0" u="none" strike="noStrike" kern="1200" baseline="0" dirty="0">
              <a:solidFill>
                <a:schemeClr val="tx1"/>
              </a:solidFill>
              <a:latin typeface="Arial" panose="020B0604020202020204" pitchFamily="34" charset="0"/>
              <a:ea typeface="+mn-ea"/>
              <a:cs typeface="+mn-cs"/>
            </a:endParaRPr>
          </a:p>
          <a:p>
            <a:r>
              <a:rPr lang="en-GB" sz="900" b="0" i="0" u="none" strike="noStrike" kern="1200" baseline="0" dirty="0">
                <a:solidFill>
                  <a:schemeClr val="tx1"/>
                </a:solidFill>
                <a:latin typeface="Arial" panose="020B0604020202020204" pitchFamily="34" charset="0"/>
                <a:ea typeface="+mn-ea"/>
                <a:cs typeface="+mn-cs"/>
              </a:rPr>
              <a:t>Candidates will be invited to perform a self-evaluation of their understanding of the module after the second online session.</a:t>
            </a:r>
          </a:p>
          <a:p>
            <a:endParaRPr lang="en-GB" sz="900" b="0" i="0" u="none" strike="noStrike" kern="1200" baseline="0" dirty="0">
              <a:solidFill>
                <a:schemeClr val="tx1"/>
              </a:solidFill>
              <a:latin typeface="Arial" panose="020B0604020202020204" pitchFamily="34" charset="0"/>
              <a:ea typeface="+mn-ea"/>
              <a:cs typeface="+mn-cs"/>
            </a:endParaRPr>
          </a:p>
          <a:p>
            <a:r>
              <a:rPr lang="en-GB" sz="900" b="0" i="0" u="none" strike="noStrike" kern="1200" baseline="0" dirty="0">
                <a:solidFill>
                  <a:schemeClr val="tx1"/>
                </a:solidFill>
                <a:latin typeface="Arial" panose="020B0604020202020204" pitchFamily="34" charset="0"/>
                <a:ea typeface="+mn-ea"/>
                <a:cs typeface="+mn-cs"/>
              </a:rPr>
              <a:t>The online sessions will be held in English, but participants can also interact with the tutors in French and German.</a:t>
            </a:r>
          </a:p>
          <a:p>
            <a:endParaRPr lang="en-GB" sz="900" b="0" i="0" u="none" strike="noStrike" kern="1200" baseline="0" dirty="0">
              <a:solidFill>
                <a:schemeClr val="tx1"/>
              </a:solidFill>
              <a:latin typeface="Arial" panose="020B0604020202020204" pitchFamily="34" charset="0"/>
              <a:ea typeface="+mn-ea"/>
              <a:cs typeface="+mn-cs"/>
            </a:endParaRPr>
          </a:p>
          <a:p>
            <a:r>
              <a:rPr lang="en-GB" sz="900" b="0" i="0" u="none" strike="noStrike" kern="1200" baseline="0" dirty="0">
                <a:solidFill>
                  <a:schemeClr val="tx1"/>
                </a:solidFill>
                <a:latin typeface="Arial" panose="020B0604020202020204" pitchFamily="34" charset="0"/>
                <a:ea typeface="+mn-ea"/>
                <a:cs typeface="+mn-cs"/>
              </a:rPr>
              <a:t>Overall, the course is expected to last 64 hours: with eight hours of self-study and four hours of online sessions per module, plus four hours for the new module on the Unified Patent Court and the Unitary Patent.</a:t>
            </a:r>
          </a:p>
          <a:p>
            <a:endParaRPr lang="en-GB" sz="900" b="0" i="0" u="none" strike="noStrike" kern="1200" baseline="0" dirty="0">
              <a:solidFill>
                <a:schemeClr val="tx1"/>
              </a:solidFill>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D68292E8-6B7D-4199-83EB-00DE15AFF5AE}" type="slidenum">
              <a:rPr lang="en-GB" smtClean="0"/>
              <a:pPr/>
              <a:t>5</a:t>
            </a:fld>
            <a:endParaRPr lang="en-GB" dirty="0"/>
          </a:p>
        </p:txBody>
      </p:sp>
    </p:spTree>
    <p:extLst>
      <p:ext uri="{BB962C8B-B14F-4D97-AF65-F5344CB8AC3E}">
        <p14:creationId xmlns:p14="http://schemas.microsoft.com/office/powerpoint/2010/main" val="3690001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06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49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769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1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tx1"/>
                </a:solidFill>
                <a:latin typeface="+mn-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tx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tx2"/>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CF869866-9C2A-BF79-CA16-02A1F52EE8FC}"/>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0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p>
        </p:txBody>
      </p:sp>
      <p:sp>
        <p:nvSpPr>
          <p:cNvPr id="5" name="Footer Placeholder 4"/>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a:t>Header</a:t>
            </a:r>
            <a:endParaRPr lang="de-DE" dirty="0"/>
          </a:p>
        </p:txBody>
      </p:sp>
      <p:sp>
        <p:nvSpPr>
          <p:cNvPr id="6" name="Slide Number Placeholder 5"/>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en-GB" smtClean="0"/>
            </a:lvl1pPr>
          </a:lstStyle>
          <a:p>
            <a:fld id="{B6EAC15D-B94B-4B86-ABD3-3EDECDB333F5}" type="slidenum">
              <a:rPr lang="de-DE" smtClean="0"/>
              <a:pPr/>
              <a:t>‹#›</a:t>
            </a:fld>
            <a:endParaRPr lang="de-DE" dirty="0"/>
          </a:p>
        </p:txBody>
      </p:sp>
      <p:sp>
        <p:nvSpPr>
          <p:cNvPr id="7" name="Textfeld 6">
            <a:extLst>
              <a:ext uri="{FF2B5EF4-FFF2-40B4-BE49-F238E27FC236}">
                <a16:creationId xmlns:a16="http://schemas.microsoft.com/office/drawing/2014/main" id="{158E7A34-8711-2493-68BA-16C316D70574}"/>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tx2"/>
                </a:solidFill>
              </a:rPr>
              <a:t>epo.org</a:t>
            </a:r>
          </a:p>
        </p:txBody>
      </p:sp>
      <p:cxnSp>
        <p:nvCxnSpPr>
          <p:cNvPr id="9" name="Gerader Verbinder 8">
            <a:extLst>
              <a:ext uri="{FF2B5EF4-FFF2-40B4-BE49-F238E27FC236}">
                <a16:creationId xmlns:a16="http://schemas.microsoft.com/office/drawing/2014/main" id="{48A120DA-BC2D-9678-15F4-8D7B09E02FD7}"/>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4C7123F5-C72F-0CB6-E917-DA56ADEC7A15}"/>
              </a:ext>
            </a:extLst>
          </p:cNvPr>
          <p:cNvGrpSpPr/>
          <p:nvPr userDrawn="1"/>
        </p:nvGrpSpPr>
        <p:grpSpPr>
          <a:xfrm>
            <a:off x="0" y="4869074"/>
            <a:ext cx="9144000" cy="274426"/>
            <a:chOff x="0" y="4869074"/>
            <a:chExt cx="9144000" cy="274426"/>
          </a:xfrm>
        </p:grpSpPr>
        <p:sp>
          <p:nvSpPr>
            <p:cNvPr id="8" name="Rechteck 7">
              <a:extLst>
                <a:ext uri="{FF2B5EF4-FFF2-40B4-BE49-F238E27FC236}">
                  <a16:creationId xmlns:a16="http://schemas.microsoft.com/office/drawing/2014/main" id="{FF9C4199-C6AC-73B2-7D11-7A29B0AB8142}"/>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10" name="Gerader Verbinder 9">
              <a:extLst>
                <a:ext uri="{FF2B5EF4-FFF2-40B4-BE49-F238E27FC236}">
                  <a16:creationId xmlns:a16="http://schemas.microsoft.com/office/drawing/2014/main" id="{C4C58663-3FD8-5259-92CD-F11FEEFD3C23}"/>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3395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p>
        </p:txBody>
      </p:sp>
      <p:sp>
        <p:nvSpPr>
          <p:cNvPr id="3" name="Content Placeholder 2"/>
          <p:cNvSpPr>
            <a:spLocks noGrp="1"/>
          </p:cNvSpPr>
          <p:nvPr>
            <p:ph idx="1" hasCustomPrompt="1"/>
          </p:nvPr>
        </p:nvSpPr>
        <p:spPr/>
        <p:txBody>
          <a:bodyPr/>
          <a:lstStyle/>
          <a:p>
            <a:pPr marL="144000" indent="-144000" defTabSz="914126"/>
            <a:r>
              <a:rPr lang="en-US"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a:t>Header</a:t>
            </a:r>
            <a:endParaRPr lang="de-DE" dirty="0"/>
          </a:p>
        </p:txBody>
      </p:sp>
      <p:sp>
        <p:nvSpPr>
          <p:cNvPr id="6" name="Slide Number Placeholder 5"/>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en-GB" smtClean="0"/>
            </a:lvl1pPr>
          </a:lstStyle>
          <a:p>
            <a:fld id="{B6EAC15D-B94B-4B86-ABD3-3EDECDB333F5}" type="slidenum">
              <a:rPr lang="de-DE" smtClean="0"/>
              <a:pPr/>
              <a:t>‹#›</a:t>
            </a:fld>
            <a:endParaRPr lang="de-DE" dirty="0"/>
          </a:p>
        </p:txBody>
      </p:sp>
      <p:sp>
        <p:nvSpPr>
          <p:cNvPr id="7" name="Textfeld 6">
            <a:extLst>
              <a:ext uri="{FF2B5EF4-FFF2-40B4-BE49-F238E27FC236}">
                <a16:creationId xmlns:a16="http://schemas.microsoft.com/office/drawing/2014/main" id="{158E7A34-8711-2493-68BA-16C316D70574}"/>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a:solidFill>
                  <a:schemeClr val="tx2"/>
                </a:solidFill>
              </a:rPr>
              <a:t>epo.org</a:t>
            </a:r>
            <a:endParaRPr lang="en-GB" sz="1000" b="0" cap="none" baseline="0" dirty="0">
              <a:solidFill>
                <a:schemeClr val="tx2"/>
              </a:solidFill>
            </a:endParaRPr>
          </a:p>
        </p:txBody>
      </p:sp>
      <p:cxnSp>
        <p:nvCxnSpPr>
          <p:cNvPr id="9" name="Gerader Verbinder 8">
            <a:extLst>
              <a:ext uri="{FF2B5EF4-FFF2-40B4-BE49-F238E27FC236}">
                <a16:creationId xmlns:a16="http://schemas.microsoft.com/office/drawing/2014/main" id="{48A120DA-BC2D-9678-15F4-8D7B09E02FD7}"/>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4" name="Gruppieren 13">
            <a:extLst>
              <a:ext uri="{FF2B5EF4-FFF2-40B4-BE49-F238E27FC236}">
                <a16:creationId xmlns:a16="http://schemas.microsoft.com/office/drawing/2014/main" id="{4E24297B-E90A-DBCD-7CF1-D8905905AF77}"/>
              </a:ext>
            </a:extLst>
          </p:cNvPr>
          <p:cNvGrpSpPr/>
          <p:nvPr userDrawn="1"/>
        </p:nvGrpSpPr>
        <p:grpSpPr>
          <a:xfrm>
            <a:off x="0" y="4869074"/>
            <a:ext cx="9144000" cy="274426"/>
            <a:chOff x="0" y="4869074"/>
            <a:chExt cx="9144000" cy="274426"/>
          </a:xfrm>
        </p:grpSpPr>
        <p:sp>
          <p:nvSpPr>
            <p:cNvPr id="15" name="Rechteck 14">
              <a:extLst>
                <a:ext uri="{FF2B5EF4-FFF2-40B4-BE49-F238E27FC236}">
                  <a16:creationId xmlns:a16="http://schemas.microsoft.com/office/drawing/2014/main" id="{3FFC302C-4D21-5D23-A91D-4947AAB3254D}"/>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16" name="Gerader Verbinder 15">
              <a:extLst>
                <a:ext uri="{FF2B5EF4-FFF2-40B4-BE49-F238E27FC236}">
                  <a16:creationId xmlns:a16="http://schemas.microsoft.com/office/drawing/2014/main" id="{4DFEE82A-E409-6C0A-EADC-6ACCDCA39532}"/>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7766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701" y="804213"/>
            <a:ext cx="8114400" cy="554400"/>
          </a:xfrm>
        </p:spPr>
        <p:txBody>
          <a:bodyPr vert="horz" lIns="0" tIns="0" rIns="0" bIns="0" rtlCol="0" anchor="b" anchorCtr="0">
            <a:noAutofit/>
          </a:bodyPr>
          <a:lstStyle>
            <a:lvl1pPr>
              <a:defRPr lang="en-US" dirty="0"/>
            </a:lvl1pPr>
          </a:lstStyle>
          <a:p>
            <a:pPr marL="0" lvl="0"/>
            <a:r>
              <a:rPr lang="en-GB" dirty="0"/>
              <a:t>Click to edit Master title style</a:t>
            </a:r>
            <a:endParaRPr lang="en-US" dirty="0"/>
          </a:p>
        </p:txBody>
      </p:sp>
      <p:sp>
        <p:nvSpPr>
          <p:cNvPr id="3" name="Content Placeholder 2"/>
          <p:cNvSpPr>
            <a:spLocks noGrp="1"/>
          </p:cNvSpPr>
          <p:nvPr>
            <p:ph sz="half" idx="1" hasCustomPrompt="1"/>
          </p:nvPr>
        </p:nvSpPr>
        <p:spPr>
          <a:xfrm>
            <a:off x="686701" y="1479553"/>
            <a:ext cx="3886200" cy="3106800"/>
          </a:xfrm>
        </p:spPr>
        <p:txBody>
          <a:bodyPr/>
          <a:lstStyle/>
          <a:p>
            <a:pPr marL="144000" indent="-144000" defTabSz="914126"/>
            <a:r>
              <a:rPr lang="en-US"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914901" y="1479553"/>
            <a:ext cx="3886200" cy="3106800"/>
          </a:xfrm>
        </p:spPr>
        <p:txBody>
          <a:bodyPr/>
          <a:lstStyle/>
          <a:p>
            <a:pPr marL="144000" indent="-144000" defTabSz="914126"/>
            <a:r>
              <a:rPr lang="en-US"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a:t>Header</a:t>
            </a:r>
            <a:endParaRPr lang="de-DE" dirty="0"/>
          </a:p>
        </p:txBody>
      </p:sp>
      <p:sp>
        <p:nvSpPr>
          <p:cNvPr id="7" name="Slide Number Placeholder 6"/>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de-DE" smtClean="0"/>
            </a:lvl1pPr>
          </a:lstStyle>
          <a:p>
            <a:fld id="{B6EAC15D-B94B-4B86-ABD3-3EDECDB333F5}" type="slidenum">
              <a:rPr lang="de-DE" smtClean="0"/>
              <a:pPr/>
              <a:t>‹#›</a:t>
            </a:fld>
            <a:endParaRPr lang="de-DE" dirty="0"/>
          </a:p>
        </p:txBody>
      </p:sp>
      <p:sp>
        <p:nvSpPr>
          <p:cNvPr id="8" name="Textfeld 7">
            <a:extLst>
              <a:ext uri="{FF2B5EF4-FFF2-40B4-BE49-F238E27FC236}">
                <a16:creationId xmlns:a16="http://schemas.microsoft.com/office/drawing/2014/main" id="{0E2E8E66-489E-32F7-42A1-41B5096D25F8}"/>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tx2"/>
                </a:solidFill>
              </a:rPr>
              <a:t>epo.org</a:t>
            </a:r>
          </a:p>
        </p:txBody>
      </p:sp>
      <p:cxnSp>
        <p:nvCxnSpPr>
          <p:cNvPr id="11" name="Gerader Verbinder 10">
            <a:extLst>
              <a:ext uri="{FF2B5EF4-FFF2-40B4-BE49-F238E27FC236}">
                <a16:creationId xmlns:a16="http://schemas.microsoft.com/office/drawing/2014/main" id="{68C71D9B-3390-74D0-E95D-7B30A72C7C3D}"/>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a16="http://schemas.microsoft.com/office/drawing/2014/main" id="{1B77D430-E87B-310B-E3BE-DBD1F33EF42D}"/>
              </a:ext>
            </a:extLst>
          </p:cNvPr>
          <p:cNvGrpSpPr/>
          <p:nvPr userDrawn="1"/>
        </p:nvGrpSpPr>
        <p:grpSpPr>
          <a:xfrm>
            <a:off x="0" y="4869074"/>
            <a:ext cx="9144000" cy="274426"/>
            <a:chOff x="0" y="4869074"/>
            <a:chExt cx="9144000" cy="274426"/>
          </a:xfrm>
        </p:grpSpPr>
        <p:sp>
          <p:nvSpPr>
            <p:cNvPr id="12" name="Rechteck 11">
              <a:extLst>
                <a:ext uri="{FF2B5EF4-FFF2-40B4-BE49-F238E27FC236}">
                  <a16:creationId xmlns:a16="http://schemas.microsoft.com/office/drawing/2014/main" id="{4C636938-5352-9AF5-9CB3-6B7E7256D7E8}"/>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14" name="Gerader Verbinder 13">
              <a:extLst>
                <a:ext uri="{FF2B5EF4-FFF2-40B4-BE49-F238E27FC236}">
                  <a16:creationId xmlns:a16="http://schemas.microsoft.com/office/drawing/2014/main" id="{A1247BF3-92BC-7C54-37E6-3D3B4B175372}"/>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7744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_Picture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701" y="804213"/>
            <a:ext cx="3888000" cy="554400"/>
          </a:xfrm>
        </p:spPr>
        <p:txBody>
          <a:bodyPr/>
          <a:lstStyle/>
          <a:p>
            <a:r>
              <a:rPr lang="en-GB" dirty="0"/>
              <a:t>Click to edit Master title style</a:t>
            </a:r>
            <a:endParaRPr lang="en-US" dirty="0"/>
          </a:p>
        </p:txBody>
      </p:sp>
      <p:sp>
        <p:nvSpPr>
          <p:cNvPr id="3" name="Content Placeholder 2"/>
          <p:cNvSpPr>
            <a:spLocks noGrp="1"/>
          </p:cNvSpPr>
          <p:nvPr>
            <p:ph idx="1" hasCustomPrompt="1"/>
          </p:nvPr>
        </p:nvSpPr>
        <p:spPr>
          <a:xfrm>
            <a:off x="686701" y="1479553"/>
            <a:ext cx="3888000" cy="3108322"/>
          </a:xfrm>
        </p:spPr>
        <p:txBody>
          <a:bodyPr/>
          <a:lstStyle/>
          <a:p>
            <a:pPr marL="144000" indent="-144000" defTabSz="914126"/>
            <a:r>
              <a:rPr lang="en-US"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a:t>Header</a:t>
            </a:r>
            <a:endParaRPr lang="de-DE" dirty="0"/>
          </a:p>
        </p:txBody>
      </p:sp>
      <p:sp>
        <p:nvSpPr>
          <p:cNvPr id="6" name="Slide Number Placeholder 5"/>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de-DE" smtClean="0"/>
            </a:lvl1pPr>
          </a:lstStyle>
          <a:p>
            <a:fld id="{B6EAC15D-B94B-4B86-ABD3-3EDECDB333F5}" type="slidenum">
              <a:rPr lang="de-DE" smtClean="0"/>
              <a:pPr/>
              <a:t>‹#›</a:t>
            </a:fld>
            <a:endParaRPr lang="de-DE"/>
          </a:p>
        </p:txBody>
      </p:sp>
      <p:sp>
        <p:nvSpPr>
          <p:cNvPr id="7" name="Textfeld 6">
            <a:extLst>
              <a:ext uri="{FF2B5EF4-FFF2-40B4-BE49-F238E27FC236}">
                <a16:creationId xmlns:a16="http://schemas.microsoft.com/office/drawing/2014/main" id="{158E7A34-8711-2493-68BA-16C316D70574}"/>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tx2"/>
                </a:solidFill>
              </a:rPr>
              <a:t>epo.org</a:t>
            </a:r>
          </a:p>
        </p:txBody>
      </p:sp>
      <p:sp>
        <p:nvSpPr>
          <p:cNvPr id="16" name="Bildplatzhalter 15">
            <a:extLst>
              <a:ext uri="{FF2B5EF4-FFF2-40B4-BE49-F238E27FC236}">
                <a16:creationId xmlns:a16="http://schemas.microsoft.com/office/drawing/2014/main" id="{FA933361-2A16-1071-85B6-0FD0AED8FDD0}"/>
              </a:ext>
            </a:extLst>
          </p:cNvPr>
          <p:cNvSpPr>
            <a:spLocks noGrp="1"/>
          </p:cNvSpPr>
          <p:nvPr>
            <p:ph type="pic" sz="quarter" idx="13" hasCustomPrompt="1"/>
          </p:nvPr>
        </p:nvSpPr>
        <p:spPr>
          <a:xfrm>
            <a:off x="4913101" y="1023939"/>
            <a:ext cx="3888000" cy="3563936"/>
          </a:xfrm>
          <a:gradFill>
            <a:gsLst>
              <a:gs pos="0">
                <a:schemeClr val="accent5"/>
              </a:gs>
              <a:gs pos="100000">
                <a:schemeClr val="accent4"/>
              </a:gs>
            </a:gsLst>
            <a:lin ang="18900000" scaled="1"/>
          </a:gradFill>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by click or drag &amp; drop</a:t>
            </a:r>
          </a:p>
        </p:txBody>
      </p:sp>
      <p:cxnSp>
        <p:nvCxnSpPr>
          <p:cNvPr id="12" name="Gerader Verbinder 11">
            <a:extLst>
              <a:ext uri="{FF2B5EF4-FFF2-40B4-BE49-F238E27FC236}">
                <a16:creationId xmlns:a16="http://schemas.microsoft.com/office/drawing/2014/main" id="{F8157648-515A-D1B5-134E-DEC71E90FB48}"/>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3AC1BF25-E6D9-6B9F-26E5-02892A6DA4F9}"/>
              </a:ext>
            </a:extLst>
          </p:cNvPr>
          <p:cNvGrpSpPr/>
          <p:nvPr userDrawn="1"/>
        </p:nvGrpSpPr>
        <p:grpSpPr>
          <a:xfrm>
            <a:off x="0" y="4869074"/>
            <a:ext cx="9144000" cy="274426"/>
            <a:chOff x="0" y="4869074"/>
            <a:chExt cx="9144000" cy="274426"/>
          </a:xfrm>
        </p:grpSpPr>
        <p:sp>
          <p:nvSpPr>
            <p:cNvPr id="8" name="Rechteck 7">
              <a:extLst>
                <a:ext uri="{FF2B5EF4-FFF2-40B4-BE49-F238E27FC236}">
                  <a16:creationId xmlns:a16="http://schemas.microsoft.com/office/drawing/2014/main" id="{EE5865E5-01DF-3B09-ED88-724F1FAB44C3}"/>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9" name="Gerader Verbinder 8">
              <a:extLst>
                <a:ext uri="{FF2B5EF4-FFF2-40B4-BE49-F238E27FC236}">
                  <a16:creationId xmlns:a16="http://schemas.microsoft.com/office/drawing/2014/main" id="{8151D5C1-BAF0-DDA3-EE76-C6F264F9783F}"/>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5658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Picture 02">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FA933361-2A16-1071-85B6-0FD0AED8FDD0}"/>
              </a:ext>
            </a:extLst>
          </p:cNvPr>
          <p:cNvSpPr>
            <a:spLocks noGrp="1"/>
          </p:cNvSpPr>
          <p:nvPr>
            <p:ph type="pic" sz="quarter" idx="13" hasCustomPrompt="1"/>
          </p:nvPr>
        </p:nvSpPr>
        <p:spPr>
          <a:xfrm>
            <a:off x="4913102" y="0"/>
            <a:ext cx="4230898" cy="4863600"/>
          </a:xfrm>
          <a:gradFill>
            <a:gsLst>
              <a:gs pos="0">
                <a:schemeClr val="accent5"/>
              </a:gs>
              <a:gs pos="100000">
                <a:schemeClr val="accent4"/>
              </a:gs>
            </a:gsLst>
            <a:lin ang="18900000" scaled="1"/>
          </a:gradFill>
        </p:spPr>
        <p:txBody>
          <a:bodyPr vert="horz" lIns="0" tIns="0" rIns="0" bIns="0" rtlCol="0">
            <a:noAutofit/>
          </a:bodyPr>
          <a:lstStyle>
            <a:lvl1pPr>
              <a:defRPr lang="en-GB" dirty="0"/>
            </a:lvl1pPr>
          </a:lstStyle>
          <a:p>
            <a:pPr marR="0" lvl="0" fontAlgn="auto">
              <a:lnSpc>
                <a:spcPct val="100000"/>
              </a:lnSpc>
              <a:spcBef>
                <a:spcPts val="0"/>
              </a:spcBef>
              <a:spcAft>
                <a:spcPts val="0"/>
              </a:spcAft>
              <a:buClrTx/>
              <a:buSzTx/>
              <a:tabLst/>
            </a:pPr>
            <a:r>
              <a:rPr lang="en-US" dirty="0"/>
              <a:t>Insert picture by click or drag &amp; drop</a:t>
            </a:r>
            <a:endParaRPr lang="en-GB" sz="600" dirty="0">
              <a:solidFill>
                <a:schemeClr val="tx1"/>
              </a:solidFill>
              <a:latin typeface="+mn-lt"/>
            </a:endParaRPr>
          </a:p>
        </p:txBody>
      </p:sp>
      <p:sp>
        <p:nvSpPr>
          <p:cNvPr id="2" name="Title 1"/>
          <p:cNvSpPr>
            <a:spLocks noGrp="1"/>
          </p:cNvSpPr>
          <p:nvPr>
            <p:ph type="title" hasCustomPrompt="1"/>
          </p:nvPr>
        </p:nvSpPr>
        <p:spPr>
          <a:xfrm>
            <a:off x="686701" y="804213"/>
            <a:ext cx="3888000" cy="554400"/>
          </a:xfrm>
        </p:spPr>
        <p:txBody>
          <a:bodyPr/>
          <a:lstStyle/>
          <a:p>
            <a:r>
              <a:rPr lang="en-GB" dirty="0"/>
              <a:t>Click to edit Master title style</a:t>
            </a:r>
            <a:endParaRPr lang="en-US" dirty="0"/>
          </a:p>
        </p:txBody>
      </p:sp>
      <p:sp>
        <p:nvSpPr>
          <p:cNvPr id="3" name="Content Placeholder 2"/>
          <p:cNvSpPr>
            <a:spLocks noGrp="1"/>
          </p:cNvSpPr>
          <p:nvPr>
            <p:ph idx="1" hasCustomPrompt="1"/>
          </p:nvPr>
        </p:nvSpPr>
        <p:spPr>
          <a:xfrm>
            <a:off x="686701" y="1479553"/>
            <a:ext cx="3888000" cy="3108322"/>
          </a:xfrm>
        </p:spPr>
        <p:txBody>
          <a:bodyPr/>
          <a:lstStyle>
            <a:lvl3pPr>
              <a:defRPr/>
            </a:lvl3pPr>
          </a:lstStyle>
          <a:p>
            <a:pPr marL="144000" indent="-144000" defTabSz="914126"/>
            <a:r>
              <a:rPr lang="en-US"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4" name="Gruppieren 3">
            <a:extLst>
              <a:ext uri="{FF2B5EF4-FFF2-40B4-BE49-F238E27FC236}">
                <a16:creationId xmlns:a16="http://schemas.microsoft.com/office/drawing/2014/main" id="{7BF77460-C0EB-A994-5886-0A974DA59062}"/>
              </a:ext>
            </a:extLst>
          </p:cNvPr>
          <p:cNvGrpSpPr/>
          <p:nvPr userDrawn="1"/>
        </p:nvGrpSpPr>
        <p:grpSpPr>
          <a:xfrm>
            <a:off x="0" y="4869074"/>
            <a:ext cx="9144000" cy="274426"/>
            <a:chOff x="0" y="4869074"/>
            <a:chExt cx="9144000" cy="274426"/>
          </a:xfrm>
        </p:grpSpPr>
        <p:sp>
          <p:nvSpPr>
            <p:cNvPr id="5" name="Rechteck 4">
              <a:extLst>
                <a:ext uri="{FF2B5EF4-FFF2-40B4-BE49-F238E27FC236}">
                  <a16:creationId xmlns:a16="http://schemas.microsoft.com/office/drawing/2014/main" id="{AAD09846-2214-27B4-826C-CB05CBB83834}"/>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7" name="Gerader Verbinder 6">
              <a:extLst>
                <a:ext uri="{FF2B5EF4-FFF2-40B4-BE49-F238E27FC236}">
                  <a16:creationId xmlns:a16="http://schemas.microsoft.com/office/drawing/2014/main" id="{59024B14-472F-BF2D-2815-8CB79E357277}"/>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233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701" y="804213"/>
            <a:ext cx="8114400" cy="553998"/>
          </a:xfrm>
        </p:spPr>
        <p:txBody>
          <a:bodyPr/>
          <a:lstStyle/>
          <a:p>
            <a:r>
              <a:rPr lang="en-GB" dirty="0"/>
              <a:t>Click to edit Master title style</a:t>
            </a:r>
          </a:p>
        </p:txBody>
      </p:sp>
      <p:sp>
        <p:nvSpPr>
          <p:cNvPr id="5" name="Footer Placeholder 4"/>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a:t>Header</a:t>
            </a:r>
            <a:endParaRPr lang="de-DE" dirty="0"/>
          </a:p>
        </p:txBody>
      </p:sp>
      <p:sp>
        <p:nvSpPr>
          <p:cNvPr id="6" name="Slide Number Placeholder 5"/>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en-GB" smtClean="0"/>
            </a:lvl1pPr>
          </a:lstStyle>
          <a:p>
            <a:fld id="{B6EAC15D-B94B-4B86-ABD3-3EDECDB333F5}" type="slidenum">
              <a:rPr lang="de-DE" smtClean="0"/>
              <a:pPr/>
              <a:t>‹#›</a:t>
            </a:fld>
            <a:endParaRPr lang="de-DE" dirty="0"/>
          </a:p>
        </p:txBody>
      </p:sp>
      <p:sp>
        <p:nvSpPr>
          <p:cNvPr id="7" name="Textfeld 6">
            <a:extLst>
              <a:ext uri="{FF2B5EF4-FFF2-40B4-BE49-F238E27FC236}">
                <a16:creationId xmlns:a16="http://schemas.microsoft.com/office/drawing/2014/main" id="{158E7A34-8711-2493-68BA-16C316D70574}"/>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a:solidFill>
                  <a:schemeClr val="tx2"/>
                </a:solidFill>
              </a:rPr>
              <a:t>epo.org</a:t>
            </a:r>
            <a:endParaRPr lang="en-GB" sz="1000" b="0" cap="none" baseline="0" dirty="0">
              <a:solidFill>
                <a:schemeClr val="tx2"/>
              </a:solidFill>
            </a:endParaRPr>
          </a:p>
        </p:txBody>
      </p:sp>
      <p:cxnSp>
        <p:nvCxnSpPr>
          <p:cNvPr id="9" name="Gerader Verbinder 8">
            <a:extLst>
              <a:ext uri="{FF2B5EF4-FFF2-40B4-BE49-F238E27FC236}">
                <a16:creationId xmlns:a16="http://schemas.microsoft.com/office/drawing/2014/main" id="{48A120DA-BC2D-9678-15F4-8D7B09E02FD7}"/>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4" name="Gruppieren 13">
            <a:extLst>
              <a:ext uri="{FF2B5EF4-FFF2-40B4-BE49-F238E27FC236}">
                <a16:creationId xmlns:a16="http://schemas.microsoft.com/office/drawing/2014/main" id="{4E24297B-E90A-DBCD-7CF1-D8905905AF77}"/>
              </a:ext>
            </a:extLst>
          </p:cNvPr>
          <p:cNvGrpSpPr/>
          <p:nvPr userDrawn="1"/>
        </p:nvGrpSpPr>
        <p:grpSpPr>
          <a:xfrm>
            <a:off x="0" y="4869074"/>
            <a:ext cx="9144000" cy="274426"/>
            <a:chOff x="0" y="4869074"/>
            <a:chExt cx="9144000" cy="274426"/>
          </a:xfrm>
        </p:grpSpPr>
        <p:sp>
          <p:nvSpPr>
            <p:cNvPr id="15" name="Rechteck 14">
              <a:extLst>
                <a:ext uri="{FF2B5EF4-FFF2-40B4-BE49-F238E27FC236}">
                  <a16:creationId xmlns:a16="http://schemas.microsoft.com/office/drawing/2014/main" id="{3FFC302C-4D21-5D23-A91D-4947AAB3254D}"/>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16" name="Gerader Verbinder 15">
              <a:extLst>
                <a:ext uri="{FF2B5EF4-FFF2-40B4-BE49-F238E27FC236}">
                  <a16:creationId xmlns:a16="http://schemas.microsoft.com/office/drawing/2014/main" id="{4DFEE82A-E409-6C0A-EADC-6ACCDCA39532}"/>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8" name="Diagrammplatzhalter 7">
            <a:extLst>
              <a:ext uri="{FF2B5EF4-FFF2-40B4-BE49-F238E27FC236}">
                <a16:creationId xmlns:a16="http://schemas.microsoft.com/office/drawing/2014/main" id="{6C0879E9-BFEF-C349-C713-C1855D3613B8}"/>
              </a:ext>
            </a:extLst>
          </p:cNvPr>
          <p:cNvSpPr>
            <a:spLocks noGrp="1"/>
          </p:cNvSpPr>
          <p:nvPr>
            <p:ph type="chart" sz="quarter" idx="13" hasCustomPrompt="1"/>
          </p:nvPr>
        </p:nvSpPr>
        <p:spPr>
          <a:xfrm>
            <a:off x="686701" y="1479553"/>
            <a:ext cx="8114400" cy="3106800"/>
          </a:xfrm>
        </p:spPr>
        <p:txBody>
          <a:bodyPr/>
          <a:lstStyle>
            <a:lvl1pPr>
              <a:defRPr/>
            </a:lvl1pPr>
          </a:lstStyle>
          <a:p>
            <a:r>
              <a:rPr lang="en-GB" dirty="0"/>
              <a:t>Insert chart by click</a:t>
            </a:r>
          </a:p>
        </p:txBody>
      </p:sp>
    </p:spTree>
    <p:extLst>
      <p:ext uri="{BB962C8B-B14F-4D97-AF65-F5344CB8AC3E}">
        <p14:creationId xmlns:p14="http://schemas.microsoft.com/office/powerpoint/2010/main" val="2645492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B7548A03-C3E4-EE67-1091-578BF14CDAD4}"/>
              </a:ext>
            </a:extLst>
          </p:cNvPr>
          <p:cNvSpPr>
            <a:spLocks noGrp="1"/>
          </p:cNvSpPr>
          <p:nvPr>
            <p:ph type="pic" sz="quarter" idx="13" hasCustomPrompt="1"/>
          </p:nvPr>
        </p:nvSpPr>
        <p:spPr>
          <a:xfrm>
            <a:off x="0" y="0"/>
            <a:ext cx="9143995" cy="4863600"/>
          </a:xfrm>
          <a:custGeom>
            <a:avLst/>
            <a:gdLst>
              <a:gd name="connsiteX0" fmla="*/ 342900 w 9143995"/>
              <a:gd name="connsiteY0" fmla="*/ 340872 h 4863600"/>
              <a:gd name="connsiteX1" fmla="*/ 342900 w 9143995"/>
              <a:gd name="connsiteY1" fmla="*/ 682872 h 4863600"/>
              <a:gd name="connsiteX2" fmla="*/ 1025873 w 9143995"/>
              <a:gd name="connsiteY2" fmla="*/ 682872 h 4863600"/>
              <a:gd name="connsiteX3" fmla="*/ 1025873 w 9143995"/>
              <a:gd name="connsiteY3" fmla="*/ 340872 h 4863600"/>
              <a:gd name="connsiteX4" fmla="*/ 0 w 9143995"/>
              <a:gd name="connsiteY4" fmla="*/ 0 h 4863600"/>
              <a:gd name="connsiteX5" fmla="*/ 9143995 w 9143995"/>
              <a:gd name="connsiteY5" fmla="*/ 0 h 4863600"/>
              <a:gd name="connsiteX6" fmla="*/ 9143995 w 9143995"/>
              <a:gd name="connsiteY6" fmla="*/ 4863600 h 4863600"/>
              <a:gd name="connsiteX7" fmla="*/ 0 w 9143995"/>
              <a:gd name="connsiteY7" fmla="*/ 4863600 h 4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5" h="4863600">
                <a:moveTo>
                  <a:pt x="342900" y="340872"/>
                </a:moveTo>
                <a:lnTo>
                  <a:pt x="342900" y="682872"/>
                </a:lnTo>
                <a:lnTo>
                  <a:pt x="1025873" y="682872"/>
                </a:lnTo>
                <a:lnTo>
                  <a:pt x="1025873" y="340872"/>
                </a:lnTo>
                <a:close/>
                <a:moveTo>
                  <a:pt x="0" y="0"/>
                </a:moveTo>
                <a:lnTo>
                  <a:pt x="9143995" y="0"/>
                </a:lnTo>
                <a:lnTo>
                  <a:pt x="9143995" y="4863600"/>
                </a:lnTo>
                <a:lnTo>
                  <a:pt x="0" y="4863600"/>
                </a:lnTo>
                <a:close/>
              </a:path>
            </a:pathLst>
          </a:custGeom>
          <a:gradFill>
            <a:gsLst>
              <a:gs pos="0">
                <a:schemeClr val="accent5"/>
              </a:gs>
              <a:gs pos="100000">
                <a:schemeClr val="accent4"/>
              </a:gs>
            </a:gsLst>
            <a:lin ang="18900000" scaled="1"/>
          </a:gradFill>
        </p:spPr>
        <p:txBody>
          <a:bodyPr vert="horz" lIns="0" tIns="0" rIns="0" bIns="0" rtlCol="0">
            <a:noAutofit/>
          </a:bodyPr>
          <a:lstStyle>
            <a:lvl1pPr>
              <a:defRPr lang="en-US" dirty="0"/>
            </a:lvl1pPr>
          </a:lstStyle>
          <a:p>
            <a:pPr marR="0" lvl="0" fontAlgn="auto">
              <a:lnSpc>
                <a:spcPct val="100000"/>
              </a:lnSpc>
              <a:spcBef>
                <a:spcPts val="0"/>
              </a:spcBef>
              <a:spcAft>
                <a:spcPts val="0"/>
              </a:spcAft>
              <a:buClrTx/>
              <a:buSzTx/>
              <a:tabLst/>
            </a:pPr>
            <a:r>
              <a:rPr lang="en-US" dirty="0"/>
              <a:t>Insert picture by click or drag &amp; drop</a:t>
            </a:r>
          </a:p>
        </p:txBody>
      </p:sp>
      <p:grpSp>
        <p:nvGrpSpPr>
          <p:cNvPr id="2" name="Gruppieren 1">
            <a:extLst>
              <a:ext uri="{FF2B5EF4-FFF2-40B4-BE49-F238E27FC236}">
                <a16:creationId xmlns:a16="http://schemas.microsoft.com/office/drawing/2014/main" id="{5B9A14ED-FDE8-2DA8-D296-27673B8D1A19}"/>
              </a:ext>
            </a:extLst>
          </p:cNvPr>
          <p:cNvGrpSpPr/>
          <p:nvPr userDrawn="1"/>
        </p:nvGrpSpPr>
        <p:grpSpPr>
          <a:xfrm>
            <a:off x="0" y="4869074"/>
            <a:ext cx="9144000" cy="274426"/>
            <a:chOff x="0" y="4869074"/>
            <a:chExt cx="9144000" cy="274426"/>
          </a:xfrm>
        </p:grpSpPr>
        <p:sp>
          <p:nvSpPr>
            <p:cNvPr id="3" name="Rechteck 2">
              <a:extLst>
                <a:ext uri="{FF2B5EF4-FFF2-40B4-BE49-F238E27FC236}">
                  <a16:creationId xmlns:a16="http://schemas.microsoft.com/office/drawing/2014/main" id="{EA0D4F8F-FECA-B3D7-D435-E79C4E17191C}"/>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4" name="Gerader Verbinder 3">
              <a:extLst>
                <a:ext uri="{FF2B5EF4-FFF2-40B4-BE49-F238E27FC236}">
                  <a16:creationId xmlns:a16="http://schemas.microsoft.com/office/drawing/2014/main" id="{05E8A595-8D84-2D41-50A3-7C6BD341E24C}"/>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298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217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3AA23E33-4616-A578-6786-DB1BF1C3FD35}"/>
              </a:ext>
            </a:extLst>
          </p:cNvPr>
          <p:cNvSpPr>
            <a:spLocks noGrp="1"/>
          </p:cNvSpPr>
          <p:nvPr>
            <p:ph type="pic" sz="quarter" idx="13" hasCustomPrompt="1"/>
          </p:nvPr>
        </p:nvSpPr>
        <p:spPr>
          <a:xfrm>
            <a:off x="0" y="0"/>
            <a:ext cx="9143995" cy="5143500"/>
          </a:xfrm>
          <a:custGeom>
            <a:avLst/>
            <a:gdLst>
              <a:gd name="connsiteX0" fmla="*/ 342900 w 9143995"/>
              <a:gd name="connsiteY0" fmla="*/ 340872 h 5143500"/>
              <a:gd name="connsiteX1" fmla="*/ 342900 w 9143995"/>
              <a:gd name="connsiteY1" fmla="*/ 682872 h 5143500"/>
              <a:gd name="connsiteX2" fmla="*/ 1025873 w 9143995"/>
              <a:gd name="connsiteY2" fmla="*/ 682872 h 5143500"/>
              <a:gd name="connsiteX3" fmla="*/ 1025873 w 9143995"/>
              <a:gd name="connsiteY3" fmla="*/ 340872 h 5143500"/>
              <a:gd name="connsiteX4" fmla="*/ 0 w 9143995"/>
              <a:gd name="connsiteY4" fmla="*/ 0 h 5143500"/>
              <a:gd name="connsiteX5" fmla="*/ 9143995 w 9143995"/>
              <a:gd name="connsiteY5" fmla="*/ 0 h 5143500"/>
              <a:gd name="connsiteX6" fmla="*/ 9143995 w 9143995"/>
              <a:gd name="connsiteY6" fmla="*/ 5143500 h 5143500"/>
              <a:gd name="connsiteX7" fmla="*/ 0 w 914399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5" h="5143500">
                <a:moveTo>
                  <a:pt x="342900" y="340872"/>
                </a:moveTo>
                <a:lnTo>
                  <a:pt x="342900" y="682872"/>
                </a:lnTo>
                <a:lnTo>
                  <a:pt x="1025873" y="682872"/>
                </a:lnTo>
                <a:lnTo>
                  <a:pt x="1025873" y="340872"/>
                </a:lnTo>
                <a:close/>
                <a:moveTo>
                  <a:pt x="0" y="0"/>
                </a:moveTo>
                <a:lnTo>
                  <a:pt x="9143995" y="0"/>
                </a:lnTo>
                <a:lnTo>
                  <a:pt x="9143995" y="5143500"/>
                </a:lnTo>
                <a:lnTo>
                  <a:pt x="0" y="5143500"/>
                </a:lnTo>
                <a:close/>
              </a:path>
            </a:pathLst>
          </a:custGeom>
          <a:gradFill>
            <a:gsLst>
              <a:gs pos="0">
                <a:schemeClr val="accent5"/>
              </a:gs>
              <a:gs pos="100000">
                <a:schemeClr val="accent4"/>
              </a:gs>
            </a:gsLst>
            <a:lin ang="18900000" scaled="1"/>
          </a:gradFill>
        </p:spPr>
        <p:txBody>
          <a:bodyPr vert="horz" lIns="0" tIns="0" rIns="0" bIns="0" rtlCol="0">
            <a:noAutofit/>
          </a:bodyPr>
          <a:lstStyle>
            <a:lvl1pPr>
              <a:defRPr lang="en-US" dirty="0"/>
            </a:lvl1pPr>
          </a:lstStyle>
          <a:p>
            <a:pPr marR="0" lvl="0" fontAlgn="auto">
              <a:lnSpc>
                <a:spcPct val="100000"/>
              </a:lnSpc>
              <a:spcBef>
                <a:spcPts val="0"/>
              </a:spcBef>
              <a:spcAft>
                <a:spcPts val="0"/>
              </a:spcAft>
              <a:buClrTx/>
              <a:buSzTx/>
              <a:tabLst/>
            </a:pPr>
            <a:r>
              <a:rPr lang="en-US" dirty="0"/>
              <a:t>Insert picture by click or drag &amp; drop</a:t>
            </a:r>
          </a:p>
        </p:txBody>
      </p:sp>
      <p:sp>
        <p:nvSpPr>
          <p:cNvPr id="9" name="Textplatzhalter 3">
            <a:extLst>
              <a:ext uri="{FF2B5EF4-FFF2-40B4-BE49-F238E27FC236}">
                <a16:creationId xmlns:a16="http://schemas.microsoft.com/office/drawing/2014/main" id="{DF64C113-52EE-846A-8828-23E9EA7D6DC5}"/>
              </a:ext>
            </a:extLst>
          </p:cNvPr>
          <p:cNvSpPr>
            <a:spLocks noGrp="1"/>
          </p:cNvSpPr>
          <p:nvPr>
            <p:ph type="body" sz="quarter" idx="14" hasCustomPrompt="1"/>
          </p:nvPr>
        </p:nvSpPr>
        <p:spPr>
          <a:xfrm>
            <a:off x="686701" y="3567216"/>
            <a:ext cx="8114400" cy="923330"/>
          </a:xfr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lvl1pPr>
              <a:lnSpc>
                <a:spcPct val="100000"/>
              </a:lnSpc>
              <a:spcBef>
                <a:spcPts val="0"/>
              </a:spcBef>
              <a:defRPr lang="de-DE" sz="2000" dirty="0" smtClean="0">
                <a:solidFill>
                  <a:schemeClr val="bg1"/>
                </a:solidFill>
                <a:ea typeface="Open Sans Light" panose="020B0306030504020204" pitchFamily="34" charset="0"/>
                <a:cs typeface="Open Sans Light" panose="020B0306030504020204" pitchFamily="34" charset="0"/>
              </a:defRPr>
            </a:lvl1pPr>
            <a:lvl2pPr>
              <a:defRPr lang="de-DE" sz="1800" dirty="0" smtClean="0">
                <a:solidFill>
                  <a:schemeClr val="lt1"/>
                </a:solidFill>
              </a:defRPr>
            </a:lvl2pPr>
            <a:lvl3pPr>
              <a:defRPr lang="de-DE" sz="1800" dirty="0" smtClean="0">
                <a:solidFill>
                  <a:schemeClr val="lt1"/>
                </a:solidFill>
              </a:defRPr>
            </a:lvl3pPr>
            <a:lvl4pPr>
              <a:defRPr lang="de-DE" sz="1800" dirty="0" smtClean="0">
                <a:solidFill>
                  <a:schemeClr val="lt1"/>
                </a:solidFill>
              </a:defRPr>
            </a:lvl4pPr>
            <a:lvl5pPr>
              <a:defRPr lang="en-GB" sz="1800" dirty="0">
                <a:solidFill>
                  <a:schemeClr val="lt1"/>
                </a:solidFill>
              </a:defRPr>
            </a:lvl5pPr>
          </a:lstStyle>
          <a:p>
            <a:pPr lvl="0" defTabSz="457200"/>
            <a:r>
              <a:rPr lang="en-GB" dirty="0"/>
              <a:t>Author</a:t>
            </a:r>
            <a:br>
              <a:rPr lang="en-GB" dirty="0"/>
            </a:br>
            <a:r>
              <a:rPr lang="en-GB" dirty="0"/>
              <a:t>(xxxx – xxxx)</a:t>
            </a:r>
          </a:p>
        </p:txBody>
      </p:sp>
      <p:sp>
        <p:nvSpPr>
          <p:cNvPr id="14" name="Textplatzhalter 3">
            <a:extLst>
              <a:ext uri="{FF2B5EF4-FFF2-40B4-BE49-F238E27FC236}">
                <a16:creationId xmlns:a16="http://schemas.microsoft.com/office/drawing/2014/main" id="{91D8BB96-81E8-6115-5996-0E8936014C3F}"/>
              </a:ext>
            </a:extLst>
          </p:cNvPr>
          <p:cNvSpPr>
            <a:spLocks noGrp="1"/>
          </p:cNvSpPr>
          <p:nvPr>
            <p:ph type="body" sz="quarter" idx="16" hasCustomPrompt="1"/>
          </p:nvPr>
        </p:nvSpPr>
        <p:spPr>
          <a:xfrm>
            <a:off x="686701" y="1923371"/>
            <a:ext cx="8114400" cy="1477328"/>
          </a:xfrm>
        </p:spPr>
        <p:txBody>
          <a:bodyPr anchor="b">
            <a:normAutofit/>
          </a:bodyPr>
          <a:lstStyle>
            <a:lvl1pPr>
              <a:lnSpc>
                <a:spcPct val="100000"/>
              </a:lnSpc>
              <a:spcBef>
                <a:spcPts val="0"/>
              </a:spcBef>
              <a:defRPr sz="3200" cap="all" baseline="0">
                <a:solidFill>
                  <a:schemeClr val="bg1"/>
                </a:solidFill>
              </a:defRPr>
            </a:lvl1pPr>
          </a:lstStyle>
          <a:p>
            <a:pPr marL="144000" indent="-144000" defTabSz="914126"/>
            <a:r>
              <a:rPr lang="en-GB" dirty="0"/>
              <a:t>quotation</a:t>
            </a:r>
          </a:p>
        </p:txBody>
      </p:sp>
    </p:spTree>
    <p:extLst>
      <p:ext uri="{BB962C8B-B14F-4D97-AF65-F5344CB8AC3E}">
        <p14:creationId xmlns:p14="http://schemas.microsoft.com/office/powerpoint/2010/main" val="3104756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a:t>Header</a:t>
            </a:r>
            <a:endParaRPr lang="de-DE" dirty="0"/>
          </a:p>
        </p:txBody>
      </p:sp>
      <p:sp>
        <p:nvSpPr>
          <p:cNvPr id="6" name="Slide Number Placeholder 5"/>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en-GB" smtClean="0"/>
            </a:lvl1pPr>
          </a:lstStyle>
          <a:p>
            <a:fld id="{B6EAC15D-B94B-4B86-ABD3-3EDECDB333F5}" type="slidenum">
              <a:rPr lang="de-DE" smtClean="0"/>
              <a:pPr/>
              <a:t>‹#›</a:t>
            </a:fld>
            <a:endParaRPr lang="de-DE" dirty="0"/>
          </a:p>
        </p:txBody>
      </p:sp>
      <p:sp>
        <p:nvSpPr>
          <p:cNvPr id="7" name="Textfeld 6">
            <a:extLst>
              <a:ext uri="{FF2B5EF4-FFF2-40B4-BE49-F238E27FC236}">
                <a16:creationId xmlns:a16="http://schemas.microsoft.com/office/drawing/2014/main" id="{158E7A34-8711-2493-68BA-16C316D70574}"/>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a:solidFill>
                  <a:schemeClr val="tx2"/>
                </a:solidFill>
              </a:rPr>
              <a:t>epo.org</a:t>
            </a:r>
            <a:endParaRPr lang="en-GB" sz="1000" b="0" cap="none" baseline="0" dirty="0">
              <a:solidFill>
                <a:schemeClr val="tx2"/>
              </a:solidFill>
            </a:endParaRPr>
          </a:p>
        </p:txBody>
      </p:sp>
      <p:cxnSp>
        <p:nvCxnSpPr>
          <p:cNvPr id="9" name="Gerader Verbinder 8">
            <a:extLst>
              <a:ext uri="{FF2B5EF4-FFF2-40B4-BE49-F238E27FC236}">
                <a16:creationId xmlns:a16="http://schemas.microsoft.com/office/drawing/2014/main" id="{48A120DA-BC2D-9678-15F4-8D7B09E02FD7}"/>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 name="Gruppieren 1">
            <a:extLst>
              <a:ext uri="{FF2B5EF4-FFF2-40B4-BE49-F238E27FC236}">
                <a16:creationId xmlns:a16="http://schemas.microsoft.com/office/drawing/2014/main" id="{DB5D331F-662C-B228-A57E-2B659E5222FC}"/>
              </a:ext>
            </a:extLst>
          </p:cNvPr>
          <p:cNvGrpSpPr/>
          <p:nvPr userDrawn="1"/>
        </p:nvGrpSpPr>
        <p:grpSpPr>
          <a:xfrm>
            <a:off x="0" y="4869074"/>
            <a:ext cx="9144000" cy="274426"/>
            <a:chOff x="0" y="4869074"/>
            <a:chExt cx="9144000" cy="274426"/>
          </a:xfrm>
        </p:grpSpPr>
        <p:sp>
          <p:nvSpPr>
            <p:cNvPr id="3" name="Rechteck 2">
              <a:extLst>
                <a:ext uri="{FF2B5EF4-FFF2-40B4-BE49-F238E27FC236}">
                  <a16:creationId xmlns:a16="http://schemas.microsoft.com/office/drawing/2014/main" id="{FE4AD116-C40E-F67F-ACC4-797445D2DA22}"/>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4" name="Gerader Verbinder 3">
              <a:extLst>
                <a:ext uri="{FF2B5EF4-FFF2-40B4-BE49-F238E27FC236}">
                  <a16:creationId xmlns:a16="http://schemas.microsoft.com/office/drawing/2014/main" id="{FA1099DB-746B-DA36-6B2D-1414AFD656FF}"/>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6880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Divider 01">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FA933361-2A16-1071-85B6-0FD0AED8FDD0}"/>
              </a:ext>
            </a:extLst>
          </p:cNvPr>
          <p:cNvSpPr>
            <a:spLocks noGrp="1"/>
          </p:cNvSpPr>
          <p:nvPr>
            <p:ph type="pic" sz="quarter" idx="13" hasCustomPrompt="1"/>
          </p:nvPr>
        </p:nvSpPr>
        <p:spPr>
          <a:xfrm>
            <a:off x="4914000" y="0"/>
            <a:ext cx="4230000" cy="4863600"/>
          </a:xfrm>
          <a:gradFill>
            <a:gsLst>
              <a:gs pos="0">
                <a:schemeClr val="accent5"/>
              </a:gs>
              <a:gs pos="100000">
                <a:schemeClr val="accent4"/>
              </a:gs>
            </a:gsLst>
            <a:lin ang="18900000" scaled="1"/>
          </a:gradFill>
        </p:spPr>
        <p:txBody>
          <a:bodyPr vert="horz" lIns="0" tIns="0" rIns="0" bIns="0" rtlCol="0">
            <a:noAutofit/>
          </a:bodyPr>
          <a:lstStyle>
            <a:lvl1pPr>
              <a:defRPr lang="en-GB" dirty="0"/>
            </a:lvl1pPr>
          </a:lstStyle>
          <a:p>
            <a:pPr marR="0" lvl="0" fontAlgn="auto">
              <a:lnSpc>
                <a:spcPct val="100000"/>
              </a:lnSpc>
              <a:spcBef>
                <a:spcPts val="0"/>
              </a:spcBef>
              <a:spcAft>
                <a:spcPts val="0"/>
              </a:spcAft>
              <a:buClrTx/>
              <a:buSzTx/>
              <a:tabLst/>
            </a:pPr>
            <a:r>
              <a:rPr lang="en-GB"/>
              <a:t>Insert picture by click or drag &amp; drop</a:t>
            </a:r>
            <a:endParaRPr lang="en-GB" dirty="0"/>
          </a:p>
        </p:txBody>
      </p:sp>
      <p:sp>
        <p:nvSpPr>
          <p:cNvPr id="2" name="Title 1"/>
          <p:cNvSpPr>
            <a:spLocks noGrp="1"/>
          </p:cNvSpPr>
          <p:nvPr>
            <p:ph type="title" hasCustomPrompt="1"/>
          </p:nvPr>
        </p:nvSpPr>
        <p:spPr>
          <a:xfrm>
            <a:off x="686701" y="1023937"/>
            <a:ext cx="3888000" cy="1678921"/>
          </a:xfrm>
        </p:spPr>
        <p:txBody>
          <a:bodyPr lIns="0" tIns="0" rIns="0" bIns="0" anchor="b" anchorCtr="0">
            <a:normAutofit/>
          </a:bodyPr>
          <a:lstStyle>
            <a:lvl1pPr>
              <a:defRPr sz="2800">
                <a:solidFill>
                  <a:schemeClr val="accent6"/>
                </a:solidFill>
              </a:defRPr>
            </a:lvl1pPr>
          </a:lstStyle>
          <a:p>
            <a:r>
              <a:rPr lang="en-GB" dirty="0"/>
              <a:t>Click to edit </a:t>
            </a:r>
            <a:r>
              <a:rPr lang="en-GB"/>
              <a:t>chapter title</a:t>
            </a:r>
            <a:endParaRPr lang="en-GB" dirty="0"/>
          </a:p>
        </p:txBody>
      </p:sp>
      <p:grpSp>
        <p:nvGrpSpPr>
          <p:cNvPr id="3" name="Gruppieren 2">
            <a:extLst>
              <a:ext uri="{FF2B5EF4-FFF2-40B4-BE49-F238E27FC236}">
                <a16:creationId xmlns:a16="http://schemas.microsoft.com/office/drawing/2014/main" id="{3CB2633E-57A5-FEF5-1BCF-FD563428FC66}"/>
              </a:ext>
            </a:extLst>
          </p:cNvPr>
          <p:cNvGrpSpPr/>
          <p:nvPr userDrawn="1"/>
        </p:nvGrpSpPr>
        <p:grpSpPr>
          <a:xfrm>
            <a:off x="0" y="4869074"/>
            <a:ext cx="9144000" cy="274426"/>
            <a:chOff x="0" y="4869074"/>
            <a:chExt cx="9144000" cy="274426"/>
          </a:xfrm>
        </p:grpSpPr>
        <p:sp>
          <p:nvSpPr>
            <p:cNvPr id="4" name="Rechteck 3">
              <a:extLst>
                <a:ext uri="{FF2B5EF4-FFF2-40B4-BE49-F238E27FC236}">
                  <a16:creationId xmlns:a16="http://schemas.microsoft.com/office/drawing/2014/main" id="{F4301F65-9118-6CAF-A653-29C5E5F5A6A8}"/>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5" name="Gerader Verbinder 4">
              <a:extLst>
                <a:ext uri="{FF2B5EF4-FFF2-40B4-BE49-F238E27FC236}">
                  <a16:creationId xmlns:a16="http://schemas.microsoft.com/office/drawing/2014/main" id="{BFF257C6-4CA6-2336-F142-A9663AE595B8}"/>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4" name="Textplatzhalter 13">
            <a:extLst>
              <a:ext uri="{FF2B5EF4-FFF2-40B4-BE49-F238E27FC236}">
                <a16:creationId xmlns:a16="http://schemas.microsoft.com/office/drawing/2014/main" id="{E83FD0DA-A651-4539-1919-3D36EE53FB3B}"/>
              </a:ext>
            </a:extLst>
          </p:cNvPr>
          <p:cNvSpPr>
            <a:spLocks noGrp="1"/>
          </p:cNvSpPr>
          <p:nvPr>
            <p:ph type="body" sz="quarter" idx="14" hasCustomPrompt="1"/>
          </p:nvPr>
        </p:nvSpPr>
        <p:spPr>
          <a:xfrm>
            <a:off x="686914" y="2671905"/>
            <a:ext cx="3887787" cy="511175"/>
          </a:xfrm>
        </p:spPr>
        <p:txBody>
          <a:bodyPr/>
          <a:lstStyle>
            <a:lvl1pPr>
              <a:lnSpc>
                <a:spcPct val="100000"/>
              </a:lnSpc>
              <a:defRPr sz="1800">
                <a:solidFill>
                  <a:schemeClr val="accent6"/>
                </a:solidFill>
              </a:defRPr>
            </a:lvl1pPr>
          </a:lstStyle>
          <a:p>
            <a:pPr lvl="0"/>
            <a:r>
              <a:rPr lang="en-GB"/>
              <a:t>Click to edit subtitle</a:t>
            </a:r>
            <a:endParaRPr lang="en-GB" dirty="0"/>
          </a:p>
        </p:txBody>
      </p:sp>
    </p:spTree>
    <p:extLst>
      <p:ext uri="{BB962C8B-B14F-4D97-AF65-F5344CB8AC3E}">
        <p14:creationId xmlns:p14="http://schemas.microsoft.com/office/powerpoint/2010/main" val="354257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Divider 02">
    <p:bg>
      <p:bgPr>
        <a:solidFill>
          <a:schemeClr val="accent6"/>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3592F6BB-121D-97D7-11F5-8E348780690E}"/>
              </a:ext>
            </a:extLst>
          </p:cNvPr>
          <p:cNvSpPr/>
          <p:nvPr userDrawn="1"/>
        </p:nvSpPr>
        <p:spPr>
          <a:xfrm>
            <a:off x="0" y="4873500"/>
            <a:ext cx="9144000" cy="2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sp>
        <p:nvSpPr>
          <p:cNvPr id="16" name="Bildplatzhalter 15">
            <a:extLst>
              <a:ext uri="{FF2B5EF4-FFF2-40B4-BE49-F238E27FC236}">
                <a16:creationId xmlns:a16="http://schemas.microsoft.com/office/drawing/2014/main" id="{FA933361-2A16-1071-85B6-0FD0AED8FDD0}"/>
              </a:ext>
            </a:extLst>
          </p:cNvPr>
          <p:cNvSpPr>
            <a:spLocks noGrp="1"/>
          </p:cNvSpPr>
          <p:nvPr>
            <p:ph type="pic" sz="quarter" idx="13" hasCustomPrompt="1"/>
          </p:nvPr>
        </p:nvSpPr>
        <p:spPr>
          <a:xfrm>
            <a:off x="4914000" y="0"/>
            <a:ext cx="4230000" cy="4863600"/>
          </a:xfrm>
          <a:gradFill>
            <a:gsLst>
              <a:gs pos="0">
                <a:schemeClr val="accent5"/>
              </a:gs>
              <a:gs pos="100000">
                <a:schemeClr val="accent4"/>
              </a:gs>
            </a:gsLst>
            <a:lin ang="18900000" scaled="1"/>
          </a:gradFill>
        </p:spPr>
        <p:txBody>
          <a:bodyPr vert="horz" lIns="0" tIns="0" rIns="0" bIns="0" rtlCol="0">
            <a:noAutofit/>
          </a:bodyPr>
          <a:lstStyle>
            <a:lvl1pPr>
              <a:defRPr lang="en-GB" dirty="0"/>
            </a:lvl1pPr>
          </a:lstStyle>
          <a:p>
            <a:pPr marR="0" lvl="0" fontAlgn="auto">
              <a:lnSpc>
                <a:spcPct val="100000"/>
              </a:lnSpc>
              <a:spcBef>
                <a:spcPts val="0"/>
              </a:spcBef>
              <a:spcAft>
                <a:spcPts val="0"/>
              </a:spcAft>
              <a:buClrTx/>
              <a:buSzTx/>
              <a:tabLst/>
            </a:pPr>
            <a:r>
              <a:rPr lang="en-GB" dirty="0"/>
              <a:t>Insert picture by click or drag &amp; drop</a:t>
            </a:r>
          </a:p>
        </p:txBody>
      </p:sp>
      <p:sp>
        <p:nvSpPr>
          <p:cNvPr id="2" name="Title 1"/>
          <p:cNvSpPr>
            <a:spLocks noGrp="1"/>
          </p:cNvSpPr>
          <p:nvPr>
            <p:ph type="title" hasCustomPrompt="1"/>
          </p:nvPr>
        </p:nvSpPr>
        <p:spPr>
          <a:xfrm>
            <a:off x="686701" y="1023937"/>
            <a:ext cx="3888000" cy="1678921"/>
          </a:xfrm>
        </p:spPr>
        <p:txBody>
          <a:bodyPr lIns="0" tIns="0" rIns="0" bIns="0" anchor="b" anchorCtr="0">
            <a:normAutofit/>
          </a:bodyPr>
          <a:lstStyle>
            <a:lvl1pPr>
              <a:defRPr sz="2800">
                <a:solidFill>
                  <a:schemeClr val="bg1"/>
                </a:solidFill>
              </a:defRPr>
            </a:lvl1pPr>
          </a:lstStyle>
          <a:p>
            <a:r>
              <a:rPr lang="en-GB" dirty="0"/>
              <a:t>Click to edit </a:t>
            </a:r>
            <a:r>
              <a:rPr lang="en-GB"/>
              <a:t>chapter title</a:t>
            </a:r>
            <a:endParaRPr lang="en-GB" dirty="0"/>
          </a:p>
        </p:txBody>
      </p:sp>
      <p:sp>
        <p:nvSpPr>
          <p:cNvPr id="14" name="Textplatzhalter 13">
            <a:extLst>
              <a:ext uri="{FF2B5EF4-FFF2-40B4-BE49-F238E27FC236}">
                <a16:creationId xmlns:a16="http://schemas.microsoft.com/office/drawing/2014/main" id="{E83FD0DA-A651-4539-1919-3D36EE53FB3B}"/>
              </a:ext>
            </a:extLst>
          </p:cNvPr>
          <p:cNvSpPr>
            <a:spLocks noGrp="1"/>
          </p:cNvSpPr>
          <p:nvPr>
            <p:ph type="body" sz="quarter" idx="14" hasCustomPrompt="1"/>
          </p:nvPr>
        </p:nvSpPr>
        <p:spPr>
          <a:xfrm>
            <a:off x="686914" y="2671905"/>
            <a:ext cx="3887787" cy="511175"/>
          </a:xfrm>
        </p:spPr>
        <p:txBody>
          <a:bodyPr/>
          <a:lstStyle>
            <a:lvl1pPr>
              <a:lnSpc>
                <a:spcPct val="100000"/>
              </a:lnSpc>
              <a:defRPr sz="1800">
                <a:solidFill>
                  <a:schemeClr val="bg1"/>
                </a:solidFill>
              </a:defRPr>
            </a:lvl1pPr>
          </a:lstStyle>
          <a:p>
            <a:pPr lvl="0"/>
            <a:r>
              <a:rPr lang="en-GB"/>
              <a:t>Click to edit subtitle</a:t>
            </a:r>
            <a:endParaRPr lang="en-GB" dirty="0"/>
          </a:p>
        </p:txBody>
      </p:sp>
      <p:sp>
        <p:nvSpPr>
          <p:cNvPr id="7" name="Rechteck 6">
            <a:extLst>
              <a:ext uri="{FF2B5EF4-FFF2-40B4-BE49-F238E27FC236}">
                <a16:creationId xmlns:a16="http://schemas.microsoft.com/office/drawing/2014/main" id="{5624E0E8-0F64-4008-5211-19B70D70425F}"/>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8" name="Gerader Verbinder 7">
            <a:extLst>
              <a:ext uri="{FF2B5EF4-FFF2-40B4-BE49-F238E27FC236}">
                <a16:creationId xmlns:a16="http://schemas.microsoft.com/office/drawing/2014/main" id="{672FCAAB-DD03-6ABF-CF6D-DA05A040325F}"/>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795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Divider 03">
    <p:spTree>
      <p:nvGrpSpPr>
        <p:cNvPr id="1" name=""/>
        <p:cNvGrpSpPr/>
        <p:nvPr/>
      </p:nvGrpSpPr>
      <p:grpSpPr>
        <a:xfrm>
          <a:off x="0" y="0"/>
          <a:ext cx="0" cy="0"/>
          <a:chOff x="0" y="0"/>
          <a:chExt cx="0" cy="0"/>
        </a:xfrm>
      </p:grpSpPr>
      <p:sp>
        <p:nvSpPr>
          <p:cNvPr id="6" name="Bildplatzhalter 14">
            <a:extLst>
              <a:ext uri="{FF2B5EF4-FFF2-40B4-BE49-F238E27FC236}">
                <a16:creationId xmlns:a16="http://schemas.microsoft.com/office/drawing/2014/main" id="{C9A5E3F6-13DB-2142-2A56-E184F2E756C2}"/>
              </a:ext>
            </a:extLst>
          </p:cNvPr>
          <p:cNvSpPr>
            <a:spLocks noGrp="1"/>
          </p:cNvSpPr>
          <p:nvPr>
            <p:ph type="pic" sz="quarter" idx="13" hasCustomPrompt="1"/>
          </p:nvPr>
        </p:nvSpPr>
        <p:spPr>
          <a:xfrm>
            <a:off x="0" y="0"/>
            <a:ext cx="9143995" cy="4863600"/>
          </a:xfrm>
          <a:custGeom>
            <a:avLst/>
            <a:gdLst>
              <a:gd name="connsiteX0" fmla="*/ 342900 w 9143995"/>
              <a:gd name="connsiteY0" fmla="*/ 340872 h 4863600"/>
              <a:gd name="connsiteX1" fmla="*/ 342900 w 9143995"/>
              <a:gd name="connsiteY1" fmla="*/ 682872 h 4863600"/>
              <a:gd name="connsiteX2" fmla="*/ 1025873 w 9143995"/>
              <a:gd name="connsiteY2" fmla="*/ 682872 h 4863600"/>
              <a:gd name="connsiteX3" fmla="*/ 1025873 w 9143995"/>
              <a:gd name="connsiteY3" fmla="*/ 340872 h 4863600"/>
              <a:gd name="connsiteX4" fmla="*/ 0 w 9143995"/>
              <a:gd name="connsiteY4" fmla="*/ 0 h 4863600"/>
              <a:gd name="connsiteX5" fmla="*/ 9143995 w 9143995"/>
              <a:gd name="connsiteY5" fmla="*/ 0 h 4863600"/>
              <a:gd name="connsiteX6" fmla="*/ 9143995 w 9143995"/>
              <a:gd name="connsiteY6" fmla="*/ 4863600 h 4863600"/>
              <a:gd name="connsiteX7" fmla="*/ 0 w 9143995"/>
              <a:gd name="connsiteY7" fmla="*/ 4863600 h 4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5" h="4863600">
                <a:moveTo>
                  <a:pt x="342900" y="340872"/>
                </a:moveTo>
                <a:lnTo>
                  <a:pt x="342900" y="682872"/>
                </a:lnTo>
                <a:lnTo>
                  <a:pt x="1025873" y="682872"/>
                </a:lnTo>
                <a:lnTo>
                  <a:pt x="1025873" y="340872"/>
                </a:lnTo>
                <a:close/>
                <a:moveTo>
                  <a:pt x="0" y="0"/>
                </a:moveTo>
                <a:lnTo>
                  <a:pt x="9143995" y="0"/>
                </a:lnTo>
                <a:lnTo>
                  <a:pt x="9143995" y="4863600"/>
                </a:lnTo>
                <a:lnTo>
                  <a:pt x="0" y="4863600"/>
                </a:lnTo>
                <a:close/>
              </a:path>
            </a:pathLst>
          </a:custGeom>
          <a:gradFill>
            <a:gsLst>
              <a:gs pos="0">
                <a:schemeClr val="accent5"/>
              </a:gs>
              <a:gs pos="100000">
                <a:schemeClr val="accent4"/>
              </a:gs>
            </a:gsLst>
            <a:lin ang="18900000" scaled="1"/>
          </a:gradFill>
        </p:spPr>
        <p:txBody>
          <a:bodyPr vert="horz" lIns="0" tIns="0" rIns="0" bIns="0" rtlCol="0">
            <a:noAutofit/>
          </a:bodyPr>
          <a:lstStyle>
            <a:lvl1pPr>
              <a:defRPr lang="en-US" dirty="0"/>
            </a:lvl1pPr>
          </a:lstStyle>
          <a:p>
            <a:pPr marR="0" lvl="0" fontAlgn="auto">
              <a:lnSpc>
                <a:spcPct val="100000"/>
              </a:lnSpc>
              <a:spcBef>
                <a:spcPts val="0"/>
              </a:spcBef>
              <a:spcAft>
                <a:spcPts val="0"/>
              </a:spcAft>
              <a:buClrTx/>
              <a:buSzTx/>
              <a:tabLst/>
            </a:pPr>
            <a:r>
              <a:rPr lang="en-US" dirty="0"/>
              <a:t>Insert picture by click or drag &amp; drop</a:t>
            </a:r>
          </a:p>
        </p:txBody>
      </p:sp>
      <p:sp>
        <p:nvSpPr>
          <p:cNvPr id="14" name="Textplatzhalter 13">
            <a:extLst>
              <a:ext uri="{FF2B5EF4-FFF2-40B4-BE49-F238E27FC236}">
                <a16:creationId xmlns:a16="http://schemas.microsoft.com/office/drawing/2014/main" id="{E83FD0DA-A651-4539-1919-3D36EE53FB3B}"/>
              </a:ext>
            </a:extLst>
          </p:cNvPr>
          <p:cNvSpPr>
            <a:spLocks noGrp="1"/>
          </p:cNvSpPr>
          <p:nvPr>
            <p:ph type="body" sz="quarter" idx="14"/>
          </p:nvPr>
        </p:nvSpPr>
        <p:spPr>
          <a:xfrm>
            <a:off x="686701" y="2671905"/>
            <a:ext cx="3887787" cy="511175"/>
          </a:xfrm>
        </p:spPr>
        <p:txBody>
          <a:bodyPr/>
          <a:lstStyle>
            <a:lvl1pPr>
              <a:lnSpc>
                <a:spcPct val="100000"/>
              </a:lnSpc>
              <a:defRPr sz="1800">
                <a:solidFill>
                  <a:schemeClr val="bg1"/>
                </a:solidFill>
              </a:defRPr>
            </a:lvl1pPr>
          </a:lstStyle>
          <a:p>
            <a:pPr lvl="0"/>
            <a:r>
              <a:rPr lang="en-US"/>
              <a:t>Click to edit Master text styles</a:t>
            </a:r>
          </a:p>
        </p:txBody>
      </p:sp>
      <p:sp>
        <p:nvSpPr>
          <p:cNvPr id="2" name="Title 1"/>
          <p:cNvSpPr>
            <a:spLocks noGrp="1"/>
          </p:cNvSpPr>
          <p:nvPr>
            <p:ph type="title" hasCustomPrompt="1"/>
          </p:nvPr>
        </p:nvSpPr>
        <p:spPr>
          <a:xfrm>
            <a:off x="686701" y="1023937"/>
            <a:ext cx="3888000" cy="1678921"/>
          </a:xfrm>
        </p:spPr>
        <p:txBody>
          <a:bodyPr lIns="0" tIns="0" rIns="0" bIns="0" anchor="b" anchorCtr="0">
            <a:normAutofit/>
          </a:bodyPr>
          <a:lstStyle>
            <a:lvl1pPr>
              <a:defRPr sz="2800">
                <a:solidFill>
                  <a:schemeClr val="bg1"/>
                </a:solidFill>
              </a:defRPr>
            </a:lvl1pPr>
          </a:lstStyle>
          <a:p>
            <a:r>
              <a:rPr lang="en-GB" dirty="0"/>
              <a:t>Click to edit chapter title</a:t>
            </a:r>
            <a:endParaRPr lang="en-US" dirty="0"/>
          </a:p>
        </p:txBody>
      </p:sp>
      <p:grpSp>
        <p:nvGrpSpPr>
          <p:cNvPr id="3" name="Gruppieren 2">
            <a:extLst>
              <a:ext uri="{FF2B5EF4-FFF2-40B4-BE49-F238E27FC236}">
                <a16:creationId xmlns:a16="http://schemas.microsoft.com/office/drawing/2014/main" id="{3CB2633E-57A5-FEF5-1BCF-FD563428FC66}"/>
              </a:ext>
            </a:extLst>
          </p:cNvPr>
          <p:cNvGrpSpPr/>
          <p:nvPr userDrawn="1"/>
        </p:nvGrpSpPr>
        <p:grpSpPr>
          <a:xfrm>
            <a:off x="0" y="4869074"/>
            <a:ext cx="9144000" cy="274426"/>
            <a:chOff x="0" y="4869074"/>
            <a:chExt cx="9144000" cy="274426"/>
          </a:xfrm>
        </p:grpSpPr>
        <p:sp>
          <p:nvSpPr>
            <p:cNvPr id="4" name="Rechteck 3">
              <a:extLst>
                <a:ext uri="{FF2B5EF4-FFF2-40B4-BE49-F238E27FC236}">
                  <a16:creationId xmlns:a16="http://schemas.microsoft.com/office/drawing/2014/main" id="{F4301F65-9118-6CAF-A653-29C5E5F5A6A8}"/>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5" name="Gerader Verbinder 4">
              <a:extLst>
                <a:ext uri="{FF2B5EF4-FFF2-40B4-BE49-F238E27FC236}">
                  <a16:creationId xmlns:a16="http://schemas.microsoft.com/office/drawing/2014/main" id="{BFF257C6-4CA6-2336-F142-A9663AE595B8}"/>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5682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15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35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0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7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0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50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0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69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0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37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0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27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701" y="804213"/>
            <a:ext cx="8114400" cy="553998"/>
          </a:xfrm>
          <a:prstGeom prst="rect">
            <a:avLst/>
          </a:prstGeom>
        </p:spPr>
        <p:txBody>
          <a:bodyPr vert="horz" lIns="0" tIns="0" rIns="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86701" y="1479553"/>
            <a:ext cx="8114400" cy="3108322"/>
          </a:xfrm>
          <a:prstGeom prst="rect">
            <a:avLst/>
          </a:prstGeom>
        </p:spPr>
        <p:txBody>
          <a:bodyPr vert="horz" lIns="0" tIns="0" rIns="0" bIns="0" rtlCol="0">
            <a:noAutofit/>
          </a:bodyPr>
          <a:lstStyle/>
          <a:p>
            <a:pPr marL="144000" lvl="0" indent="-144000" defTabSz="914126"/>
            <a:r>
              <a:rPr lang="en-US"/>
              <a:t>Click to edit Master text styles</a:t>
            </a:r>
          </a:p>
          <a:p>
            <a:pPr marL="144000" lvl="1" indent="-144000" defTabSz="914126"/>
            <a:r>
              <a:rPr lang="en-US"/>
              <a:t>Second level</a:t>
            </a:r>
          </a:p>
          <a:p>
            <a:pPr marL="144000" lvl="2" indent="-144000" defTabSz="914126"/>
            <a:r>
              <a:rPr lang="en-US"/>
              <a:t>Third level</a:t>
            </a:r>
          </a:p>
          <a:p>
            <a:pPr marL="144000" lvl="3" indent="-144000" defTabSz="914126"/>
            <a:r>
              <a:rPr lang="en-US"/>
              <a:t>Fourth level</a:t>
            </a:r>
          </a:p>
          <a:p>
            <a:pPr marL="144000" lvl="4" indent="-144000" defTabSz="914126"/>
            <a:r>
              <a:rPr lang="en-US"/>
              <a:t>Fifth level</a:t>
            </a:r>
            <a:endParaRPr lang="en-GB" dirty="0"/>
          </a:p>
        </p:txBody>
      </p:sp>
      <p:sp>
        <p:nvSpPr>
          <p:cNvPr id="5" name="Footer Placeholder 4"/>
          <p:cNvSpPr>
            <a:spLocks noGrp="1"/>
          </p:cNvSpPr>
          <p:nvPr>
            <p:ph type="ftr" sz="quarter" idx="3"/>
          </p:nvPr>
        </p:nvSpPr>
        <p:spPr>
          <a:xfrm>
            <a:off x="3401101" y="481662"/>
            <a:ext cx="5400000" cy="167675"/>
          </a:xfrm>
          <a:prstGeom prst="rect">
            <a:avLst/>
          </a:prstGeom>
        </p:spPr>
        <p:txBody>
          <a:bodyPr wrap="none" lIns="0" tIns="0" rIns="0" bIns="0" rtlCol="0" anchor="ctr">
            <a:noAutofit/>
          </a:bodyPr>
          <a:lstStyle>
            <a:lvl1pPr algn="r">
              <a:lnSpc>
                <a:spcPct val="100000"/>
              </a:lnSpc>
              <a:defRPr lang="en-GB" sz="1000" b="1" cap="all" baseline="0" dirty="0"/>
            </a:lvl1pPr>
          </a:lstStyle>
          <a:p>
            <a:r>
              <a:rPr lang="en-GB" dirty="0"/>
              <a:t>Header</a:t>
            </a:r>
          </a:p>
        </p:txBody>
      </p:sp>
      <p:sp>
        <p:nvSpPr>
          <p:cNvPr id="6" name="Slide Number Placeholder 5"/>
          <p:cNvSpPr>
            <a:spLocks noGrp="1"/>
          </p:cNvSpPr>
          <p:nvPr>
            <p:ph type="sldNum" sz="quarter" idx="4"/>
          </p:nvPr>
        </p:nvSpPr>
        <p:spPr>
          <a:xfrm>
            <a:off x="8261101" y="4640518"/>
            <a:ext cx="540000" cy="123111"/>
          </a:xfrm>
          <a:prstGeom prst="rect">
            <a:avLst/>
          </a:prstGeom>
        </p:spPr>
        <p:txBody>
          <a:bodyPr vert="horz" wrap="square" lIns="0" tIns="0" rIns="0" bIns="0" rtlCol="0" anchor="ctr">
            <a:spAutoFit/>
          </a:bodyPr>
          <a:lstStyle>
            <a:lvl1pPr algn="r">
              <a:defRPr sz="800">
                <a:solidFill>
                  <a:schemeClr val="tx1"/>
                </a:solidFill>
              </a:defRPr>
            </a:lvl1pPr>
          </a:lstStyle>
          <a:p>
            <a:fld id="{B6EAC15D-B94B-4B86-ABD3-3EDECDB333F5}" type="slidenum">
              <a:rPr lang="en-GB" smtClean="0"/>
              <a:pPr/>
              <a:t>‹#›</a:t>
            </a:fld>
            <a:endParaRPr lang="en-GB" dirty="0"/>
          </a:p>
        </p:txBody>
      </p:sp>
      <p:pic>
        <p:nvPicPr>
          <p:cNvPr id="15" name="Grafik 14">
            <a:extLst>
              <a:ext uri="{FF2B5EF4-FFF2-40B4-BE49-F238E27FC236}">
                <a16:creationId xmlns:a16="http://schemas.microsoft.com/office/drawing/2014/main" id="{B8BC8D06-86AA-9E42-9000-CE1B92C51668}"/>
              </a:ext>
            </a:extLst>
          </p:cNvPr>
          <p:cNvPicPr>
            <a:picLocks noChangeAspect="1"/>
          </p:cNvPicPr>
          <p:nvPr userDrawn="1"/>
        </p:nvPicPr>
        <p:blipFill>
          <a:blip r:embed="rId26"/>
          <a:srcRect t="215"/>
          <a:stretch>
            <a:fillRect/>
          </a:stretch>
        </p:blipFill>
        <p:spPr>
          <a:xfrm>
            <a:off x="342900" y="340872"/>
            <a:ext cx="682973" cy="342000"/>
          </a:xfrm>
          <a:custGeom>
            <a:avLst/>
            <a:gdLst>
              <a:gd name="connsiteX0" fmla="*/ 0 w 6782650"/>
              <a:gd name="connsiteY0" fmla="*/ 0 h 3396425"/>
              <a:gd name="connsiteX1" fmla="*/ 6782650 w 6782650"/>
              <a:gd name="connsiteY1" fmla="*/ 0 h 3396425"/>
              <a:gd name="connsiteX2" fmla="*/ 6782650 w 6782650"/>
              <a:gd name="connsiteY2" fmla="*/ 3396425 h 3396425"/>
              <a:gd name="connsiteX3" fmla="*/ 0 w 6782650"/>
              <a:gd name="connsiteY3" fmla="*/ 3396425 h 3396425"/>
            </a:gdLst>
            <a:ahLst/>
            <a:cxnLst>
              <a:cxn ang="0">
                <a:pos x="connsiteX0" y="connsiteY0"/>
              </a:cxn>
              <a:cxn ang="0">
                <a:pos x="connsiteX1" y="connsiteY1"/>
              </a:cxn>
              <a:cxn ang="0">
                <a:pos x="connsiteX2" y="connsiteY2"/>
              </a:cxn>
              <a:cxn ang="0">
                <a:pos x="connsiteX3" y="connsiteY3"/>
              </a:cxn>
            </a:cxnLst>
            <a:rect l="l" t="t" r="r" b="b"/>
            <a:pathLst>
              <a:path w="6782650" h="3396425">
                <a:moveTo>
                  <a:pt x="0" y="0"/>
                </a:moveTo>
                <a:lnTo>
                  <a:pt x="6782650" y="0"/>
                </a:lnTo>
                <a:lnTo>
                  <a:pt x="6782650" y="3396425"/>
                </a:lnTo>
                <a:lnTo>
                  <a:pt x="0" y="3396425"/>
                </a:lnTo>
                <a:close/>
              </a:path>
            </a:pathLst>
          </a:custGeom>
          <a:ln w="6350">
            <a:solidFill>
              <a:schemeClr val="bg1"/>
            </a:solidFill>
          </a:ln>
        </p:spPr>
      </p:pic>
    </p:spTree>
    <p:extLst>
      <p:ext uri="{BB962C8B-B14F-4D97-AF65-F5344CB8AC3E}">
        <p14:creationId xmlns:p14="http://schemas.microsoft.com/office/powerpoint/2010/main" val="87432482"/>
      </p:ext>
    </p:extLst>
  </p:cSld>
  <p:clrMap bg1="lt1" tx1="dk1" bg2="lt2" tx2="dk2" accent1="accent1" accent2="accent2" accent3="accent3" accent4="accent4" accent5="accent5" accent6="accent6" hlink="hlink" folHlink="folHlink"/>
  <p:sldLayoutIdLst>
    <p:sldLayoutId id="2147483661"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19" r:id="rId12"/>
    <p:sldLayoutId id="2147483692" r:id="rId13"/>
    <p:sldLayoutId id="2147483662" r:id="rId14"/>
    <p:sldLayoutId id="2147483664" r:id="rId15"/>
    <p:sldLayoutId id="2147483673" r:id="rId16"/>
    <p:sldLayoutId id="2147483681" r:id="rId17"/>
    <p:sldLayoutId id="2147483733" r:id="rId18"/>
    <p:sldLayoutId id="2147483675" r:id="rId19"/>
    <p:sldLayoutId id="2147483704" r:id="rId20"/>
    <p:sldLayoutId id="2147483693" r:id="rId21"/>
    <p:sldLayoutId id="2147483683" r:id="rId22"/>
    <p:sldLayoutId id="2147483731" r:id="rId23"/>
    <p:sldLayoutId id="2147483732" r:id="rId24"/>
  </p:sldLayoutIdLst>
  <p:hf hdr="0" dt="0"/>
  <p:txStyles>
    <p:titleStyle>
      <a:lvl1pPr algn="l" defTabSz="685800" rtl="0" eaLnBrk="1" latinLnBrk="0" hangingPunct="1">
        <a:lnSpc>
          <a:spcPct val="100000"/>
        </a:lnSpc>
        <a:spcBef>
          <a:spcPts val="0"/>
        </a:spcBef>
        <a:buNone/>
        <a:defRPr sz="1800" b="1" kern="1200" cap="all" baseline="0">
          <a:solidFill>
            <a:schemeClr val="tx1"/>
          </a:solidFill>
          <a:latin typeface="+mj-lt"/>
          <a:ea typeface="+mj-ea"/>
          <a:cs typeface="+mj-cs"/>
        </a:defRPr>
      </a:lvl1pPr>
    </p:titleStyle>
    <p:bodyStyle>
      <a:lvl1pPr marL="0" indent="0" algn="l" defTabSz="685800" rtl="0" eaLnBrk="1" latinLnBrk="0" hangingPunct="1">
        <a:lnSpc>
          <a:spcPct val="120000"/>
        </a:lnSpc>
        <a:spcBef>
          <a:spcPts val="800"/>
        </a:spcBef>
        <a:buFont typeface="Arial" panose="020B0604020202020204" pitchFamily="34" charset="0"/>
        <a:buNone/>
        <a:defRPr sz="1400" kern="1200">
          <a:solidFill>
            <a:schemeClr val="tx1"/>
          </a:solidFill>
          <a:latin typeface="+mn-lt"/>
          <a:ea typeface="+mn-ea"/>
          <a:cs typeface="+mn-cs"/>
        </a:defRPr>
      </a:lvl1pPr>
      <a:lvl2pPr marL="504000" indent="-180000" algn="l" defTabSz="685800" rtl="0" eaLnBrk="1" latinLnBrk="0" hangingPunct="1">
        <a:lnSpc>
          <a:spcPct val="120000"/>
        </a:lnSpc>
        <a:spcBef>
          <a:spcPts val="800"/>
        </a:spcBef>
        <a:buClr>
          <a:schemeClr val="accent6"/>
        </a:buClr>
        <a:buSzPct val="100000"/>
        <a:buFont typeface="Wingdings" panose="05000000000000000000" pitchFamily="2" charset="2"/>
        <a:buChar char="n"/>
        <a:defRPr sz="1400" kern="1200">
          <a:solidFill>
            <a:schemeClr val="tx1"/>
          </a:solidFill>
          <a:latin typeface="+mn-lt"/>
          <a:ea typeface="+mn-ea"/>
          <a:cs typeface="+mn-cs"/>
        </a:defRPr>
      </a:lvl2pPr>
      <a:lvl3pPr marL="684000" indent="-180000" algn="l" defTabSz="685800" rtl="0" eaLnBrk="1" latinLnBrk="0" hangingPunct="1">
        <a:lnSpc>
          <a:spcPct val="120000"/>
        </a:lnSpc>
        <a:spcBef>
          <a:spcPts val="800"/>
        </a:spcBef>
        <a:buClr>
          <a:schemeClr val="accent6"/>
        </a:buClr>
        <a:buSzPct val="100000"/>
        <a:buFont typeface="Wingdings" panose="05000000000000000000" pitchFamily="2" charset="2"/>
        <a:buChar char="n"/>
        <a:defRPr sz="1400" kern="1200">
          <a:solidFill>
            <a:schemeClr val="tx1"/>
          </a:solidFill>
          <a:latin typeface="+mn-lt"/>
          <a:ea typeface="+mn-ea"/>
          <a:cs typeface="+mn-cs"/>
        </a:defRPr>
      </a:lvl3pPr>
      <a:lvl4pPr marL="864000" indent="-180000" algn="l" defTabSz="685800" rtl="0" eaLnBrk="1" latinLnBrk="0" hangingPunct="1">
        <a:lnSpc>
          <a:spcPct val="120000"/>
        </a:lnSpc>
        <a:spcBef>
          <a:spcPts val="800"/>
        </a:spcBef>
        <a:buClr>
          <a:schemeClr val="accent6"/>
        </a:buClr>
        <a:buSzPct val="100000"/>
        <a:buFont typeface="Wingdings" panose="05000000000000000000" pitchFamily="2" charset="2"/>
        <a:buChar char="n"/>
        <a:defRPr sz="1400" kern="1200">
          <a:solidFill>
            <a:schemeClr val="tx1"/>
          </a:solidFill>
          <a:latin typeface="+mn-lt"/>
          <a:ea typeface="+mn-ea"/>
          <a:cs typeface="+mn-cs"/>
        </a:defRPr>
      </a:lvl4pPr>
      <a:lvl5pPr marL="1044000" indent="-180000" algn="l" defTabSz="685800" rtl="0" eaLnBrk="1" latinLnBrk="0" hangingPunct="1">
        <a:lnSpc>
          <a:spcPct val="120000"/>
        </a:lnSpc>
        <a:spcBef>
          <a:spcPts val="800"/>
        </a:spcBef>
        <a:buClr>
          <a:schemeClr val="accent6"/>
        </a:buClr>
        <a:buSzPct val="100000"/>
        <a:buFont typeface="Wingdings" panose="05000000000000000000" pitchFamily="2" charset="2"/>
        <a:buChar char="n"/>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4" userDrawn="1">
          <p15:clr>
            <a:srgbClr val="F26B43"/>
          </p15:clr>
        </p15:guide>
        <p15:guide id="2" orient="horz" pos="430" userDrawn="1">
          <p15:clr>
            <a:srgbClr val="F26B43"/>
          </p15:clr>
        </p15:guide>
        <p15:guide id="3" pos="431" userDrawn="1">
          <p15:clr>
            <a:srgbClr val="F26B43"/>
          </p15:clr>
        </p15:guide>
        <p15:guide id="4" pos="645" userDrawn="1">
          <p15:clr>
            <a:srgbClr val="F26B43"/>
          </p15:clr>
        </p15:guide>
        <p15:guide id="5" orient="horz" pos="645" userDrawn="1">
          <p15:clr>
            <a:srgbClr val="F26B43"/>
          </p15:clr>
        </p15:guide>
        <p15:guide id="6" orient="horz" pos="2890" userDrawn="1">
          <p15:clr>
            <a:srgbClr val="F26B43"/>
          </p15:clr>
        </p15:guide>
        <p15:guide id="7" pos="5544" userDrawn="1">
          <p15:clr>
            <a:srgbClr val="F26B43"/>
          </p15:clr>
        </p15:guide>
        <p15:guide id="8" orient="horz" pos="929" userDrawn="1">
          <p15:clr>
            <a:srgbClr val="F26B43"/>
          </p15:clr>
        </p15:guide>
        <p15:guide id="9" orient="horz" pos="8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E0A11B2B-1463-3D77-3EFB-4745E8606116}"/>
              </a:ext>
            </a:extLst>
          </p:cNvPr>
          <p:cNvSpPr>
            <a:spLocks noGrp="1"/>
          </p:cNvSpPr>
          <p:nvPr>
            <p:ph type="ctrTitle"/>
          </p:nvPr>
        </p:nvSpPr>
        <p:spPr/>
        <p:txBody>
          <a:bodyPr/>
          <a:lstStyle/>
          <a:p>
            <a:pPr>
              <a:lnSpc>
                <a:spcPct val="107000"/>
              </a:lnSpc>
              <a:spcAft>
                <a:spcPts val="800"/>
              </a:spcAft>
            </a:pPr>
            <a:r>
              <a:rPr lang="en-GB" sz="2400" b="1">
                <a:effectLst/>
                <a:latin typeface="Arial" panose="020B0604020202020204" pitchFamily="34" charset="0"/>
                <a:ea typeface="Calibri" panose="020F0502020204030204" pitchFamily="34" charset="0"/>
                <a:cs typeface="Times New Roman" panose="02020603050405020304" pitchFamily="18" charset="0"/>
              </a:rPr>
              <a:t>Preparatory Course Designs: Linking with Exam Requirements</a:t>
            </a:r>
            <a:br>
              <a:rPr lang="en-GB" sz="2400">
                <a:effectLst/>
                <a:latin typeface="Arial" panose="020B0604020202020204" pitchFamily="34" charset="0"/>
                <a:ea typeface="Calibri" panose="020F0502020204030204" pitchFamily="34" charset="0"/>
                <a:cs typeface="Times New Roman" panose="02020603050405020304" pitchFamily="18" charset="0"/>
              </a:rPr>
            </a:br>
            <a:endParaRPr lang="en-GB" dirty="0"/>
          </a:p>
        </p:txBody>
      </p:sp>
      <p:sp>
        <p:nvSpPr>
          <p:cNvPr id="28" name="Untertitel 27">
            <a:extLst>
              <a:ext uri="{FF2B5EF4-FFF2-40B4-BE49-F238E27FC236}">
                <a16:creationId xmlns:a16="http://schemas.microsoft.com/office/drawing/2014/main" id="{1541D513-1CDB-1B7B-3E8C-EC5D68196AD2}"/>
              </a:ext>
            </a:extLst>
          </p:cNvPr>
          <p:cNvSpPr>
            <a:spLocks noGrp="1"/>
          </p:cNvSpPr>
          <p:nvPr>
            <p:ph type="subTitle" idx="1"/>
          </p:nvPr>
        </p:nvSpPr>
        <p:spPr/>
        <p:txBody>
          <a:bodyPr/>
          <a:lstStyle/>
          <a:p>
            <a:r>
              <a:rPr lang="en-GB" dirty="0"/>
              <a:t>Jakob Kofoed Principal Advisor DG5</a:t>
            </a:r>
          </a:p>
        </p:txBody>
      </p:sp>
    </p:spTree>
    <p:extLst>
      <p:ext uri="{BB962C8B-B14F-4D97-AF65-F5344CB8AC3E}">
        <p14:creationId xmlns:p14="http://schemas.microsoft.com/office/powerpoint/2010/main" val="228974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A87F-CC92-00F9-7E8D-AD5252813D6D}"/>
              </a:ext>
            </a:extLst>
          </p:cNvPr>
          <p:cNvSpPr>
            <a:spLocks noGrp="1"/>
          </p:cNvSpPr>
          <p:nvPr>
            <p:ph type="title"/>
          </p:nvPr>
        </p:nvSpPr>
        <p:spPr/>
        <p:txBody>
          <a:bodyPr/>
          <a:lstStyle/>
          <a:p>
            <a:r>
              <a:rPr lang="en-GB" dirty="0"/>
              <a:t>EQE Teaching </a:t>
            </a:r>
            <a:r>
              <a:rPr lang="en-GB" dirty="0" err="1"/>
              <a:t>institututions</a:t>
            </a:r>
            <a:endParaRPr lang="en-GB" dirty="0"/>
          </a:p>
        </p:txBody>
      </p:sp>
      <p:sp>
        <p:nvSpPr>
          <p:cNvPr id="3" name="Content Placeholder 2">
            <a:extLst>
              <a:ext uri="{FF2B5EF4-FFF2-40B4-BE49-F238E27FC236}">
                <a16:creationId xmlns:a16="http://schemas.microsoft.com/office/drawing/2014/main" id="{4BF5D23D-D1F2-C578-C2F9-390693E83589}"/>
              </a:ext>
            </a:extLst>
          </p:cNvPr>
          <p:cNvSpPr>
            <a:spLocks noGrp="1"/>
          </p:cNvSpPr>
          <p:nvPr>
            <p:ph idx="1"/>
          </p:nvPr>
        </p:nvSpPr>
        <p:spPr>
          <a:xfrm>
            <a:off x="686701" y="1912883"/>
            <a:ext cx="8114400" cy="2674992"/>
          </a:xfrm>
        </p:spPr>
        <p:txBody>
          <a:bodyPr/>
          <a:lstStyle/>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epi (the profession) for training on the job</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epi: dedicated training courses (for paper F in cooperation with the EPO)</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epi: concept of student membership</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CEIPI, Maastricht, …: Universities providing dedicated training</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Commercial: </a:t>
            </a:r>
            <a:r>
              <a:rPr lang="en-GB" sz="1800" dirty="0" err="1">
                <a:effectLst/>
                <a:latin typeface="Calibri" panose="020F0502020204030204" pitchFamily="34" charset="0"/>
                <a:ea typeface="Times New Roman" panose="02020603050405020304" pitchFamily="18" charset="0"/>
              </a:rPr>
              <a:t>DeltaPatents</a:t>
            </a:r>
            <a:r>
              <a:rPr lang="en-GB" sz="1800" dirty="0">
                <a:effectLst/>
                <a:latin typeface="Calibri" panose="020F0502020204030204" pitchFamily="34" charset="0"/>
                <a:ea typeface="Times New Roman" panose="02020603050405020304" pitchFamily="18" charset="0"/>
              </a:rPr>
              <a:t> and others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Footer Placeholder 3">
            <a:extLst>
              <a:ext uri="{FF2B5EF4-FFF2-40B4-BE49-F238E27FC236}">
                <a16:creationId xmlns:a16="http://schemas.microsoft.com/office/drawing/2014/main" id="{134F7241-1DD3-6C5A-D8A7-2921CEEAC1BD}"/>
              </a:ext>
            </a:extLst>
          </p:cNvPr>
          <p:cNvSpPr>
            <a:spLocks noGrp="1"/>
          </p:cNvSpPr>
          <p:nvPr>
            <p:ph type="ftr" sz="quarter" idx="11"/>
          </p:nvPr>
        </p:nvSpPr>
        <p:spPr/>
        <p:txBody>
          <a:bodyPr/>
          <a:lstStyle/>
          <a:p>
            <a:r>
              <a:rPr lang="en-US"/>
              <a:t>Header</a:t>
            </a:r>
            <a:endParaRPr lang="de-DE" dirty="0"/>
          </a:p>
        </p:txBody>
      </p:sp>
      <p:sp>
        <p:nvSpPr>
          <p:cNvPr id="5" name="Slide Number Placeholder 4">
            <a:extLst>
              <a:ext uri="{FF2B5EF4-FFF2-40B4-BE49-F238E27FC236}">
                <a16:creationId xmlns:a16="http://schemas.microsoft.com/office/drawing/2014/main" id="{D8EBFDDE-CE93-FC86-572B-8FA916CBFBDC}"/>
              </a:ext>
            </a:extLst>
          </p:cNvPr>
          <p:cNvSpPr>
            <a:spLocks noGrp="1"/>
          </p:cNvSpPr>
          <p:nvPr>
            <p:ph type="sldNum" sz="quarter" idx="12"/>
          </p:nvPr>
        </p:nvSpPr>
        <p:spPr/>
        <p:txBody>
          <a:bodyPr/>
          <a:lstStyle/>
          <a:p>
            <a:fld id="{B6EAC15D-B94B-4B86-ABD3-3EDECDB333F5}" type="slidenum">
              <a:rPr lang="de-DE" smtClean="0"/>
              <a:pPr/>
              <a:t>2</a:t>
            </a:fld>
            <a:endParaRPr lang="de-DE" dirty="0"/>
          </a:p>
        </p:txBody>
      </p:sp>
    </p:spTree>
    <p:extLst>
      <p:ext uri="{BB962C8B-B14F-4D97-AF65-F5344CB8AC3E}">
        <p14:creationId xmlns:p14="http://schemas.microsoft.com/office/powerpoint/2010/main" val="3151385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8601D-D63E-D162-5870-E4FC053000CB}"/>
              </a:ext>
            </a:extLst>
          </p:cNvPr>
          <p:cNvSpPr>
            <a:spLocks noGrp="1"/>
          </p:cNvSpPr>
          <p:nvPr>
            <p:ph type="title"/>
          </p:nvPr>
        </p:nvSpPr>
        <p:spPr/>
        <p:txBody>
          <a:bodyPr/>
          <a:lstStyle/>
          <a:p>
            <a:r>
              <a:rPr lang="en-GB" dirty="0"/>
              <a:t>EQE preparation</a:t>
            </a:r>
          </a:p>
        </p:txBody>
      </p:sp>
      <p:pic>
        <p:nvPicPr>
          <p:cNvPr id="7" name="Content Placeholder 6">
            <a:extLst>
              <a:ext uri="{FF2B5EF4-FFF2-40B4-BE49-F238E27FC236}">
                <a16:creationId xmlns:a16="http://schemas.microsoft.com/office/drawing/2014/main" id="{5DB4A403-5CE1-BC73-B50D-15852184809D}"/>
              </a:ext>
            </a:extLst>
          </p:cNvPr>
          <p:cNvPicPr>
            <a:picLocks noGrp="1" noChangeAspect="1"/>
          </p:cNvPicPr>
          <p:nvPr>
            <p:ph idx="1"/>
          </p:nvPr>
        </p:nvPicPr>
        <p:blipFill>
          <a:blip r:embed="rId2"/>
          <a:stretch>
            <a:fillRect/>
          </a:stretch>
        </p:blipFill>
        <p:spPr>
          <a:xfrm>
            <a:off x="3644340" y="1479550"/>
            <a:ext cx="2199808" cy="3108325"/>
          </a:xfrm>
        </p:spPr>
      </p:pic>
      <p:sp>
        <p:nvSpPr>
          <p:cNvPr id="4" name="Footer Placeholder 3">
            <a:extLst>
              <a:ext uri="{FF2B5EF4-FFF2-40B4-BE49-F238E27FC236}">
                <a16:creationId xmlns:a16="http://schemas.microsoft.com/office/drawing/2014/main" id="{F4493E66-415E-A051-F68B-4B9FC3956F68}"/>
              </a:ext>
            </a:extLst>
          </p:cNvPr>
          <p:cNvSpPr>
            <a:spLocks noGrp="1"/>
          </p:cNvSpPr>
          <p:nvPr>
            <p:ph type="ftr" sz="quarter" idx="11"/>
          </p:nvPr>
        </p:nvSpPr>
        <p:spPr/>
        <p:txBody>
          <a:bodyPr/>
          <a:lstStyle/>
          <a:p>
            <a:r>
              <a:rPr lang="en-US"/>
              <a:t>Header</a:t>
            </a:r>
            <a:endParaRPr lang="de-DE" dirty="0"/>
          </a:p>
        </p:txBody>
      </p:sp>
      <p:sp>
        <p:nvSpPr>
          <p:cNvPr id="5" name="Slide Number Placeholder 4">
            <a:extLst>
              <a:ext uri="{FF2B5EF4-FFF2-40B4-BE49-F238E27FC236}">
                <a16:creationId xmlns:a16="http://schemas.microsoft.com/office/drawing/2014/main" id="{E50637B4-8D07-7324-16A8-FF8AC1494667}"/>
              </a:ext>
            </a:extLst>
          </p:cNvPr>
          <p:cNvSpPr>
            <a:spLocks noGrp="1"/>
          </p:cNvSpPr>
          <p:nvPr>
            <p:ph type="sldNum" sz="quarter" idx="12"/>
          </p:nvPr>
        </p:nvSpPr>
        <p:spPr/>
        <p:txBody>
          <a:bodyPr/>
          <a:lstStyle/>
          <a:p>
            <a:fld id="{B6EAC15D-B94B-4B86-ABD3-3EDECDB333F5}" type="slidenum">
              <a:rPr lang="de-DE" smtClean="0"/>
              <a:pPr/>
              <a:t>3</a:t>
            </a:fld>
            <a:endParaRPr lang="de-DE" dirty="0"/>
          </a:p>
        </p:txBody>
      </p:sp>
    </p:spTree>
    <p:extLst>
      <p:ext uri="{BB962C8B-B14F-4D97-AF65-F5344CB8AC3E}">
        <p14:creationId xmlns:p14="http://schemas.microsoft.com/office/powerpoint/2010/main" val="33806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0B9C-B22B-6305-EFE4-F7D509E1FBBF}"/>
              </a:ext>
            </a:extLst>
          </p:cNvPr>
          <p:cNvSpPr>
            <a:spLocks noGrp="1"/>
          </p:cNvSpPr>
          <p:nvPr>
            <p:ph type="title"/>
          </p:nvPr>
        </p:nvSpPr>
        <p:spPr/>
        <p:txBody>
          <a:bodyPr/>
          <a:lstStyle/>
          <a:p>
            <a:r>
              <a:rPr lang="en-GB" dirty="0"/>
              <a:t>EPAC training  BY DG5 EPO</a:t>
            </a:r>
          </a:p>
        </p:txBody>
      </p:sp>
      <p:sp>
        <p:nvSpPr>
          <p:cNvPr id="3" name="Content Placeholder 2">
            <a:extLst>
              <a:ext uri="{FF2B5EF4-FFF2-40B4-BE49-F238E27FC236}">
                <a16:creationId xmlns:a16="http://schemas.microsoft.com/office/drawing/2014/main" id="{05B2CE46-0576-463C-441C-03D13F460014}"/>
              </a:ext>
            </a:extLst>
          </p:cNvPr>
          <p:cNvSpPr>
            <a:spLocks noGrp="1"/>
          </p:cNvSpPr>
          <p:nvPr>
            <p:ph idx="1"/>
          </p:nvPr>
        </p:nvSpPr>
        <p:spPr/>
        <p:txBody>
          <a:bodyPr/>
          <a:lstStyle/>
          <a:p>
            <a:r>
              <a:rPr lang="en-GB" dirty="0"/>
              <a:t>The EPAC syllabus contains, so far, five modules. One module is taught each month, from March to July:</a:t>
            </a:r>
          </a:p>
          <a:p>
            <a:pPr marL="342900" indent="-342900">
              <a:buFont typeface="+mj-lt"/>
              <a:buAutoNum type="arabicPeriod"/>
            </a:pPr>
            <a:r>
              <a:rPr lang="en-GB" dirty="0"/>
              <a:t>Understanding patents</a:t>
            </a:r>
          </a:p>
          <a:p>
            <a:pPr marL="342900" indent="-342900">
              <a:buFont typeface="+mj-lt"/>
              <a:buAutoNum type="arabicPeriod"/>
            </a:pPr>
            <a:r>
              <a:rPr lang="en-GB" dirty="0"/>
              <a:t>EPO procedure from filing to search results</a:t>
            </a:r>
          </a:p>
          <a:p>
            <a:pPr marL="342900" indent="-342900">
              <a:buFont typeface="+mj-lt"/>
              <a:buAutoNum type="arabicPeriod"/>
            </a:pPr>
            <a:r>
              <a:rPr lang="en-GB" dirty="0"/>
              <a:t>a. EPO procedure from entry into examination to validation</a:t>
            </a:r>
            <a:br>
              <a:rPr lang="en-GB" dirty="0"/>
            </a:br>
            <a:r>
              <a:rPr lang="en-GB" dirty="0"/>
              <a:t>b. The Unified Patent Court and the Unitary Patent</a:t>
            </a:r>
          </a:p>
          <a:p>
            <a:pPr marL="342900" indent="-342900">
              <a:buFont typeface="+mj-lt"/>
              <a:buAutoNum type="arabicPeriod"/>
            </a:pPr>
            <a:r>
              <a:rPr lang="en-GB" dirty="0"/>
              <a:t>PCT procedure</a:t>
            </a:r>
          </a:p>
          <a:p>
            <a:pPr marL="342900" indent="-342900">
              <a:buFont typeface="+mj-lt"/>
              <a:buAutoNum type="arabicPeriod"/>
            </a:pPr>
            <a:r>
              <a:rPr lang="en-GB" dirty="0"/>
              <a:t>Entry into the national/regional phase after PCT</a:t>
            </a:r>
          </a:p>
        </p:txBody>
      </p:sp>
      <p:sp>
        <p:nvSpPr>
          <p:cNvPr id="4" name="Footer Placeholder 3">
            <a:extLst>
              <a:ext uri="{FF2B5EF4-FFF2-40B4-BE49-F238E27FC236}">
                <a16:creationId xmlns:a16="http://schemas.microsoft.com/office/drawing/2014/main" id="{9D799149-7C9B-26E0-3B3A-074B45FCCDAD}"/>
              </a:ext>
            </a:extLst>
          </p:cNvPr>
          <p:cNvSpPr>
            <a:spLocks noGrp="1"/>
          </p:cNvSpPr>
          <p:nvPr>
            <p:ph type="ftr" sz="quarter" idx="11"/>
          </p:nvPr>
        </p:nvSpPr>
        <p:spPr/>
        <p:txBody>
          <a:bodyPr/>
          <a:lstStyle/>
          <a:p>
            <a:r>
              <a:rPr lang="en-US"/>
              <a:t>Header</a:t>
            </a:r>
            <a:endParaRPr lang="de-DE" dirty="0"/>
          </a:p>
        </p:txBody>
      </p:sp>
      <p:sp>
        <p:nvSpPr>
          <p:cNvPr id="5" name="Slide Number Placeholder 4">
            <a:extLst>
              <a:ext uri="{FF2B5EF4-FFF2-40B4-BE49-F238E27FC236}">
                <a16:creationId xmlns:a16="http://schemas.microsoft.com/office/drawing/2014/main" id="{8CE21EA1-4102-7A28-C39D-114E3F7812AE}"/>
              </a:ext>
            </a:extLst>
          </p:cNvPr>
          <p:cNvSpPr>
            <a:spLocks noGrp="1"/>
          </p:cNvSpPr>
          <p:nvPr>
            <p:ph type="sldNum" sz="quarter" idx="12"/>
          </p:nvPr>
        </p:nvSpPr>
        <p:spPr/>
        <p:txBody>
          <a:bodyPr/>
          <a:lstStyle/>
          <a:p>
            <a:fld id="{B6EAC15D-B94B-4B86-ABD3-3EDECDB333F5}" type="slidenum">
              <a:rPr lang="de-DE" smtClean="0"/>
              <a:pPr/>
              <a:t>4</a:t>
            </a:fld>
            <a:endParaRPr lang="de-DE" dirty="0"/>
          </a:p>
        </p:txBody>
      </p:sp>
    </p:spTree>
    <p:extLst>
      <p:ext uri="{BB962C8B-B14F-4D97-AF65-F5344CB8AC3E}">
        <p14:creationId xmlns:p14="http://schemas.microsoft.com/office/powerpoint/2010/main" val="393758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783C9-3B6D-F083-4889-E066D00AEC5E}"/>
              </a:ext>
            </a:extLst>
          </p:cNvPr>
          <p:cNvSpPr>
            <a:spLocks noGrp="1"/>
          </p:cNvSpPr>
          <p:nvPr>
            <p:ph type="title"/>
          </p:nvPr>
        </p:nvSpPr>
        <p:spPr/>
        <p:txBody>
          <a:bodyPr/>
          <a:lstStyle/>
          <a:p>
            <a:r>
              <a:rPr lang="en-GB" dirty="0"/>
              <a:t>Structure of the EPAC training modules</a:t>
            </a:r>
          </a:p>
        </p:txBody>
      </p:sp>
      <p:sp>
        <p:nvSpPr>
          <p:cNvPr id="3" name="Content Placeholder 2">
            <a:extLst>
              <a:ext uri="{FF2B5EF4-FFF2-40B4-BE49-F238E27FC236}">
                <a16:creationId xmlns:a16="http://schemas.microsoft.com/office/drawing/2014/main" id="{CEBA060A-8C29-55F8-0B97-D3D0B7B4ABC4}"/>
              </a:ext>
            </a:extLst>
          </p:cNvPr>
          <p:cNvSpPr>
            <a:spLocks noGrp="1"/>
          </p:cNvSpPr>
          <p:nvPr>
            <p:ph idx="1"/>
          </p:nvPr>
        </p:nvSpPr>
        <p:spPr>
          <a:xfrm>
            <a:off x="686701" y="1479553"/>
            <a:ext cx="4930328" cy="3108322"/>
          </a:xfrm>
        </p:spPr>
        <p:txBody>
          <a:bodyPr/>
          <a:lstStyle/>
          <a:p>
            <a:r>
              <a:rPr lang="en-GB" dirty="0"/>
              <a:t>Each training module comprises:</a:t>
            </a:r>
          </a:p>
          <a:p>
            <a:pPr marL="285750" indent="-285750">
              <a:buFont typeface="Arial" panose="020B0604020202020204" pitchFamily="34" charset="0"/>
              <a:buChar char="•"/>
            </a:pPr>
            <a:r>
              <a:rPr lang="en-GB" u="sng" dirty="0"/>
              <a:t>An online, self-learning phase</a:t>
            </a:r>
            <a:r>
              <a:rPr lang="en-GB" dirty="0"/>
              <a:t>. Candidates access the training material through a Moodle course room.</a:t>
            </a:r>
          </a:p>
          <a:p>
            <a:pPr marL="285750" indent="-285750">
              <a:buFont typeface="Arial" panose="020B0604020202020204" pitchFamily="34" charset="0"/>
              <a:buChar char="•"/>
            </a:pPr>
            <a:r>
              <a:rPr lang="en-GB" u="sng" dirty="0"/>
              <a:t>2 online sessions</a:t>
            </a:r>
            <a:r>
              <a:rPr lang="en-GB" dirty="0"/>
              <a:t>:</a:t>
            </a:r>
          </a:p>
          <a:p>
            <a:pPr marL="789750" lvl="1" indent="-285750">
              <a:buFont typeface="Arial" panose="020B0604020202020204" pitchFamily="34" charset="0"/>
              <a:buChar char="•"/>
            </a:pPr>
            <a:r>
              <a:rPr lang="en-GB" dirty="0"/>
              <a:t>Trainers present the main takeaways of each module</a:t>
            </a:r>
          </a:p>
          <a:p>
            <a:pPr marL="789750" lvl="1" indent="-285750">
              <a:buFont typeface="Arial" panose="020B0604020202020204" pitchFamily="34" charset="0"/>
              <a:buChar char="•"/>
            </a:pPr>
            <a:r>
              <a:rPr lang="en-GB" dirty="0"/>
              <a:t>Q&amp;A</a:t>
            </a:r>
          </a:p>
          <a:p>
            <a:pPr marL="285750" indent="-285750">
              <a:buFont typeface="Arial" panose="020B0604020202020204" pitchFamily="34" charset="0"/>
              <a:buChar char="•"/>
            </a:pPr>
            <a:r>
              <a:rPr lang="en-GB" u="sng" dirty="0"/>
              <a:t>An online self-assessment</a:t>
            </a:r>
            <a:r>
              <a:rPr lang="en-GB" dirty="0"/>
              <a:t>, based on automated quizzes.</a:t>
            </a:r>
          </a:p>
        </p:txBody>
      </p:sp>
      <p:sp>
        <p:nvSpPr>
          <p:cNvPr id="4" name="Footer Placeholder 3">
            <a:extLst>
              <a:ext uri="{FF2B5EF4-FFF2-40B4-BE49-F238E27FC236}">
                <a16:creationId xmlns:a16="http://schemas.microsoft.com/office/drawing/2014/main" id="{D66D021A-2CAB-154A-C12A-A7AC80EC915F}"/>
              </a:ext>
            </a:extLst>
          </p:cNvPr>
          <p:cNvSpPr>
            <a:spLocks noGrp="1"/>
          </p:cNvSpPr>
          <p:nvPr>
            <p:ph type="ftr" sz="quarter" idx="11"/>
          </p:nvPr>
        </p:nvSpPr>
        <p:spPr/>
        <p:txBody>
          <a:bodyPr/>
          <a:lstStyle/>
          <a:p>
            <a:r>
              <a:rPr lang="en-US"/>
              <a:t>Header</a:t>
            </a:r>
            <a:endParaRPr lang="de-DE" dirty="0"/>
          </a:p>
        </p:txBody>
      </p:sp>
      <p:sp>
        <p:nvSpPr>
          <p:cNvPr id="5" name="Slide Number Placeholder 4">
            <a:extLst>
              <a:ext uri="{FF2B5EF4-FFF2-40B4-BE49-F238E27FC236}">
                <a16:creationId xmlns:a16="http://schemas.microsoft.com/office/drawing/2014/main" id="{2D7CF4B5-3336-7461-F3FA-97B456E5966D}"/>
              </a:ext>
            </a:extLst>
          </p:cNvPr>
          <p:cNvSpPr>
            <a:spLocks noGrp="1"/>
          </p:cNvSpPr>
          <p:nvPr>
            <p:ph type="sldNum" sz="quarter" idx="12"/>
          </p:nvPr>
        </p:nvSpPr>
        <p:spPr/>
        <p:txBody>
          <a:bodyPr/>
          <a:lstStyle/>
          <a:p>
            <a:fld id="{B6EAC15D-B94B-4B86-ABD3-3EDECDB333F5}" type="slidenum">
              <a:rPr lang="de-DE" smtClean="0"/>
              <a:pPr/>
              <a:t>5</a:t>
            </a:fld>
            <a:endParaRPr lang="de-DE" dirty="0"/>
          </a:p>
        </p:txBody>
      </p:sp>
      <p:pic>
        <p:nvPicPr>
          <p:cNvPr id="7" name="Picture 6">
            <a:extLst>
              <a:ext uri="{FF2B5EF4-FFF2-40B4-BE49-F238E27FC236}">
                <a16:creationId xmlns:a16="http://schemas.microsoft.com/office/drawing/2014/main" id="{219EBD36-CE53-DD44-4D05-59551245C348}"/>
              </a:ext>
            </a:extLst>
          </p:cNvPr>
          <p:cNvPicPr>
            <a:picLocks noChangeAspect="1"/>
          </p:cNvPicPr>
          <p:nvPr/>
        </p:nvPicPr>
        <p:blipFill>
          <a:blip r:embed="rId3"/>
          <a:stretch>
            <a:fillRect/>
          </a:stretch>
        </p:blipFill>
        <p:spPr>
          <a:xfrm>
            <a:off x="5799402" y="1419144"/>
            <a:ext cx="2898922" cy="927147"/>
          </a:xfrm>
          <a:prstGeom prst="rect">
            <a:avLst/>
          </a:prstGeom>
          <a:ln>
            <a:solidFill>
              <a:schemeClr val="accent1"/>
            </a:solidFill>
          </a:ln>
        </p:spPr>
      </p:pic>
      <p:pic>
        <p:nvPicPr>
          <p:cNvPr id="9" name="Picture 8">
            <a:extLst>
              <a:ext uri="{FF2B5EF4-FFF2-40B4-BE49-F238E27FC236}">
                <a16:creationId xmlns:a16="http://schemas.microsoft.com/office/drawing/2014/main" id="{1C187AE8-DD0F-9083-E8CC-12C6D7DE1392}"/>
              </a:ext>
            </a:extLst>
          </p:cNvPr>
          <p:cNvPicPr>
            <a:picLocks noChangeAspect="1"/>
          </p:cNvPicPr>
          <p:nvPr/>
        </p:nvPicPr>
        <p:blipFill>
          <a:blip r:embed="rId4"/>
          <a:stretch>
            <a:fillRect/>
          </a:stretch>
        </p:blipFill>
        <p:spPr>
          <a:xfrm>
            <a:off x="5799402" y="2401837"/>
            <a:ext cx="1607920" cy="927147"/>
          </a:xfrm>
          <a:prstGeom prst="rect">
            <a:avLst/>
          </a:prstGeom>
          <a:ln>
            <a:solidFill>
              <a:schemeClr val="accent1"/>
            </a:solidFill>
          </a:ln>
        </p:spPr>
      </p:pic>
      <p:sp>
        <p:nvSpPr>
          <p:cNvPr id="10" name="TextBox 9">
            <a:extLst>
              <a:ext uri="{FF2B5EF4-FFF2-40B4-BE49-F238E27FC236}">
                <a16:creationId xmlns:a16="http://schemas.microsoft.com/office/drawing/2014/main" id="{BC8D0398-FFF4-989A-492F-64532FD047DB}"/>
              </a:ext>
            </a:extLst>
          </p:cNvPr>
          <p:cNvSpPr txBox="1"/>
          <p:nvPr/>
        </p:nvSpPr>
        <p:spPr>
          <a:xfrm>
            <a:off x="5799402" y="3418324"/>
            <a:ext cx="2898922" cy="1169551"/>
          </a:xfrm>
          <a:prstGeom prst="rect">
            <a:avLst/>
          </a:prstGeom>
          <a:noFill/>
          <a:ln>
            <a:solidFill>
              <a:schemeClr val="accent1"/>
            </a:solidFill>
          </a:ln>
        </p:spPr>
        <p:txBody>
          <a:bodyPr wrap="square" rtlCol="0">
            <a:spAutoFit/>
          </a:bodyPr>
          <a:lstStyle/>
          <a:p>
            <a:pPr algn="l"/>
            <a:r>
              <a:rPr lang="en-GB" sz="1400" b="0" i="0" u="none" strike="noStrike" baseline="0" dirty="0">
                <a:solidFill>
                  <a:srgbClr val="404955"/>
                </a:solidFill>
                <a:latin typeface="TheSans-LP3Lig"/>
              </a:rPr>
              <a:t>Participants will still be able to access training material and their self-assessments, and use the forum</a:t>
            </a:r>
          </a:p>
          <a:p>
            <a:pPr algn="l"/>
            <a:r>
              <a:rPr lang="en-GB" sz="1400" b="0" i="0" u="none" strike="noStrike" baseline="0" dirty="0">
                <a:solidFill>
                  <a:srgbClr val="404955"/>
                </a:solidFill>
                <a:latin typeface="TheSans-LP3Lig"/>
              </a:rPr>
              <a:t>to exchange views right up until the EPAC examination takes place.</a:t>
            </a:r>
            <a:endParaRPr lang="en-GB" sz="1400" dirty="0"/>
          </a:p>
        </p:txBody>
      </p:sp>
    </p:spTree>
    <p:extLst>
      <p:ext uri="{BB962C8B-B14F-4D97-AF65-F5344CB8AC3E}">
        <p14:creationId xmlns:p14="http://schemas.microsoft.com/office/powerpoint/2010/main" val="260645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6111-4096-9CCB-3475-2B22D60C88A7}"/>
              </a:ext>
            </a:extLst>
          </p:cNvPr>
          <p:cNvSpPr>
            <a:spLocks noGrp="1"/>
          </p:cNvSpPr>
          <p:nvPr>
            <p:ph type="title"/>
          </p:nvPr>
        </p:nvSpPr>
        <p:spPr/>
        <p:txBody>
          <a:bodyPr/>
          <a:lstStyle/>
          <a:p>
            <a:r>
              <a:rPr lang="en-GB" dirty="0"/>
              <a:t>Participation to the training</a:t>
            </a:r>
          </a:p>
        </p:txBody>
      </p:sp>
      <p:sp>
        <p:nvSpPr>
          <p:cNvPr id="4" name="Footer Placeholder 3">
            <a:extLst>
              <a:ext uri="{FF2B5EF4-FFF2-40B4-BE49-F238E27FC236}">
                <a16:creationId xmlns:a16="http://schemas.microsoft.com/office/drawing/2014/main" id="{7016C39B-3C9C-09BC-FABB-F4D1424308AC}"/>
              </a:ext>
            </a:extLst>
          </p:cNvPr>
          <p:cNvSpPr>
            <a:spLocks noGrp="1"/>
          </p:cNvSpPr>
          <p:nvPr>
            <p:ph type="ftr" sz="quarter" idx="11"/>
          </p:nvPr>
        </p:nvSpPr>
        <p:spPr/>
        <p:txBody>
          <a:bodyPr/>
          <a:lstStyle/>
          <a:p>
            <a:r>
              <a:rPr lang="en-US"/>
              <a:t>Header</a:t>
            </a:r>
            <a:endParaRPr lang="de-DE" dirty="0"/>
          </a:p>
        </p:txBody>
      </p:sp>
      <p:sp>
        <p:nvSpPr>
          <p:cNvPr id="5" name="Slide Number Placeholder 4">
            <a:extLst>
              <a:ext uri="{FF2B5EF4-FFF2-40B4-BE49-F238E27FC236}">
                <a16:creationId xmlns:a16="http://schemas.microsoft.com/office/drawing/2014/main" id="{CDE0EE4A-2644-B865-B51E-348D678B46CE}"/>
              </a:ext>
            </a:extLst>
          </p:cNvPr>
          <p:cNvSpPr>
            <a:spLocks noGrp="1"/>
          </p:cNvSpPr>
          <p:nvPr>
            <p:ph type="sldNum" sz="quarter" idx="12"/>
          </p:nvPr>
        </p:nvSpPr>
        <p:spPr/>
        <p:txBody>
          <a:bodyPr/>
          <a:lstStyle/>
          <a:p>
            <a:fld id="{B6EAC15D-B94B-4B86-ABD3-3EDECDB333F5}" type="slidenum">
              <a:rPr lang="de-DE" smtClean="0"/>
              <a:pPr/>
              <a:t>6</a:t>
            </a:fld>
            <a:endParaRPr lang="de-DE" dirty="0"/>
          </a:p>
        </p:txBody>
      </p:sp>
      <p:sp>
        <p:nvSpPr>
          <p:cNvPr id="10" name="Content Placeholder 9">
            <a:extLst>
              <a:ext uri="{FF2B5EF4-FFF2-40B4-BE49-F238E27FC236}">
                <a16:creationId xmlns:a16="http://schemas.microsoft.com/office/drawing/2014/main" id="{98A43086-8EEC-A353-385D-8DC40C9475ED}"/>
              </a:ext>
            </a:extLst>
          </p:cNvPr>
          <p:cNvSpPr>
            <a:spLocks noGrp="1"/>
          </p:cNvSpPr>
          <p:nvPr>
            <p:ph idx="1"/>
          </p:nvPr>
        </p:nvSpPr>
        <p:spPr/>
        <p:txBody>
          <a:bodyPr/>
          <a:lstStyle/>
          <a:p>
            <a:r>
              <a:rPr lang="en-GB" dirty="0"/>
              <a:t>2024</a:t>
            </a:r>
          </a:p>
          <a:p>
            <a:endParaRPr lang="en-GB" dirty="0"/>
          </a:p>
          <a:p>
            <a:endParaRPr lang="en-GB" dirty="0"/>
          </a:p>
          <a:p>
            <a:endParaRPr lang="en-GB" dirty="0"/>
          </a:p>
          <a:p>
            <a:endParaRPr lang="en-GB" dirty="0"/>
          </a:p>
          <a:p>
            <a:r>
              <a:rPr lang="en-GB" dirty="0"/>
              <a:t>2023</a:t>
            </a:r>
          </a:p>
          <a:p>
            <a:pPr marL="285750" indent="-285750">
              <a:buFont typeface="Arial" panose="020B0604020202020204" pitchFamily="34" charset="0"/>
              <a:buChar char="•"/>
            </a:pPr>
            <a:r>
              <a:rPr lang="en-GB" dirty="0"/>
              <a:t>810 participants registered in total</a:t>
            </a:r>
          </a:p>
          <a:p>
            <a:pPr marL="285750" indent="-285750">
              <a:buFont typeface="Arial" panose="020B0604020202020204" pitchFamily="34" charset="0"/>
              <a:buChar char="•"/>
            </a:pPr>
            <a:r>
              <a:rPr lang="en-GB" dirty="0"/>
              <a:t>73,4% indicated their intention to pass the exam</a:t>
            </a:r>
          </a:p>
          <a:p>
            <a:endParaRPr lang="en-GB" dirty="0"/>
          </a:p>
        </p:txBody>
      </p:sp>
      <p:graphicFrame>
        <p:nvGraphicFramePr>
          <p:cNvPr id="11" name="Content Placeholder 7">
            <a:extLst>
              <a:ext uri="{FF2B5EF4-FFF2-40B4-BE49-F238E27FC236}">
                <a16:creationId xmlns:a16="http://schemas.microsoft.com/office/drawing/2014/main" id="{EAED9096-C75F-CF68-1BD1-A590B92D096B}"/>
              </a:ext>
            </a:extLst>
          </p:cNvPr>
          <p:cNvGraphicFramePr>
            <a:graphicFrameLocks/>
          </p:cNvGraphicFramePr>
          <p:nvPr/>
        </p:nvGraphicFramePr>
        <p:xfrm>
          <a:off x="687391" y="1805015"/>
          <a:ext cx="8113710" cy="1112520"/>
        </p:xfrm>
        <a:graphic>
          <a:graphicData uri="http://schemas.openxmlformats.org/drawingml/2006/table">
            <a:tbl>
              <a:tblPr firstRow="1" bandRow="1">
                <a:tableStyleId>{5C22544A-7EE6-4342-B048-85BDC9FD1C3A}</a:tableStyleId>
              </a:tblPr>
              <a:tblGrid>
                <a:gridCol w="1366137">
                  <a:extLst>
                    <a:ext uri="{9D8B030D-6E8A-4147-A177-3AD203B41FA5}">
                      <a16:colId xmlns:a16="http://schemas.microsoft.com/office/drawing/2014/main" val="2398518555"/>
                    </a:ext>
                  </a:extLst>
                </a:gridCol>
                <a:gridCol w="2805194">
                  <a:extLst>
                    <a:ext uri="{9D8B030D-6E8A-4147-A177-3AD203B41FA5}">
                      <a16:colId xmlns:a16="http://schemas.microsoft.com/office/drawing/2014/main" val="1496732101"/>
                    </a:ext>
                  </a:extLst>
                </a:gridCol>
                <a:gridCol w="3942379">
                  <a:extLst>
                    <a:ext uri="{9D8B030D-6E8A-4147-A177-3AD203B41FA5}">
                      <a16:colId xmlns:a16="http://schemas.microsoft.com/office/drawing/2014/main" val="851334685"/>
                    </a:ext>
                  </a:extLst>
                </a:gridCol>
              </a:tblGrid>
              <a:tr h="370840">
                <a:tc>
                  <a:txBody>
                    <a:bodyPr/>
                    <a:lstStyle/>
                    <a:p>
                      <a:endParaRPr lang="en-GB"/>
                    </a:p>
                  </a:txBody>
                  <a:tcPr/>
                </a:tc>
                <a:tc>
                  <a:txBody>
                    <a:bodyPr/>
                    <a:lstStyle/>
                    <a:p>
                      <a:r>
                        <a:rPr lang="en-GB" dirty="0"/>
                        <a:t>Registered participants</a:t>
                      </a:r>
                    </a:p>
                  </a:txBody>
                  <a:tcPr/>
                </a:tc>
                <a:tc>
                  <a:txBody>
                    <a:bodyPr/>
                    <a:lstStyle/>
                    <a:p>
                      <a:r>
                        <a:rPr lang="en-GB" dirty="0"/>
                        <a:t>Participants intending to take the EPAC</a:t>
                      </a:r>
                    </a:p>
                  </a:txBody>
                  <a:tcPr/>
                </a:tc>
                <a:extLst>
                  <a:ext uri="{0D108BD9-81ED-4DB2-BD59-A6C34878D82A}">
                    <a16:rowId xmlns:a16="http://schemas.microsoft.com/office/drawing/2014/main" val="1302220359"/>
                  </a:ext>
                </a:extLst>
              </a:tr>
              <a:tr h="370840">
                <a:tc>
                  <a:txBody>
                    <a:bodyPr/>
                    <a:lstStyle/>
                    <a:p>
                      <a:r>
                        <a:rPr lang="en-GB" dirty="0"/>
                        <a:t>All</a:t>
                      </a:r>
                    </a:p>
                  </a:txBody>
                  <a:tcPr/>
                </a:tc>
                <a:tc>
                  <a:txBody>
                    <a:bodyPr/>
                    <a:lstStyle/>
                    <a:p>
                      <a:r>
                        <a:rPr lang="en-GB" dirty="0"/>
                        <a:t>855</a:t>
                      </a:r>
                    </a:p>
                  </a:txBody>
                  <a:tcPr/>
                </a:tc>
                <a:tc>
                  <a:txBody>
                    <a:bodyPr/>
                    <a:lstStyle/>
                    <a:p>
                      <a:r>
                        <a:rPr lang="en-GB" dirty="0"/>
                        <a:t>619 (72,43%)</a:t>
                      </a:r>
                    </a:p>
                  </a:txBody>
                  <a:tcPr/>
                </a:tc>
                <a:extLst>
                  <a:ext uri="{0D108BD9-81ED-4DB2-BD59-A6C34878D82A}">
                    <a16:rowId xmlns:a16="http://schemas.microsoft.com/office/drawing/2014/main" val="681681405"/>
                  </a:ext>
                </a:extLst>
              </a:tr>
              <a:tr h="370840">
                <a:tc>
                  <a:txBody>
                    <a:bodyPr/>
                    <a:lstStyle/>
                    <a:p>
                      <a:r>
                        <a:rPr lang="en-GB" dirty="0"/>
                        <a:t>EPO staff</a:t>
                      </a:r>
                    </a:p>
                  </a:txBody>
                  <a:tcPr/>
                </a:tc>
                <a:tc>
                  <a:txBody>
                    <a:bodyPr/>
                    <a:lstStyle/>
                    <a:p>
                      <a:r>
                        <a:rPr lang="en-GB" dirty="0"/>
                        <a:t>51</a:t>
                      </a:r>
                    </a:p>
                  </a:txBody>
                  <a:tcPr/>
                </a:tc>
                <a:tc>
                  <a:txBody>
                    <a:bodyPr/>
                    <a:lstStyle/>
                    <a:p>
                      <a:r>
                        <a:rPr lang="en-GB" dirty="0"/>
                        <a:t>37 (72,5%)</a:t>
                      </a:r>
                    </a:p>
                  </a:txBody>
                  <a:tcPr/>
                </a:tc>
                <a:extLst>
                  <a:ext uri="{0D108BD9-81ED-4DB2-BD59-A6C34878D82A}">
                    <a16:rowId xmlns:a16="http://schemas.microsoft.com/office/drawing/2014/main" val="3563315405"/>
                  </a:ext>
                </a:extLst>
              </a:tr>
            </a:tbl>
          </a:graphicData>
        </a:graphic>
      </p:graphicFrame>
    </p:spTree>
    <p:extLst>
      <p:ext uri="{BB962C8B-B14F-4D97-AF65-F5344CB8AC3E}">
        <p14:creationId xmlns:p14="http://schemas.microsoft.com/office/powerpoint/2010/main" val="3084923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9833-6C7F-F105-2E50-907DF2253AC8}"/>
              </a:ext>
            </a:extLst>
          </p:cNvPr>
          <p:cNvSpPr>
            <a:spLocks noGrp="1"/>
          </p:cNvSpPr>
          <p:nvPr>
            <p:ph type="title"/>
          </p:nvPr>
        </p:nvSpPr>
        <p:spPr/>
        <p:txBody>
          <a:bodyPr/>
          <a:lstStyle/>
          <a:p>
            <a:r>
              <a:rPr lang="en-GB" dirty="0"/>
              <a:t>Course room screenshots</a:t>
            </a:r>
          </a:p>
        </p:txBody>
      </p:sp>
      <p:pic>
        <p:nvPicPr>
          <p:cNvPr id="7" name="Content Placeholder 6">
            <a:extLst>
              <a:ext uri="{FF2B5EF4-FFF2-40B4-BE49-F238E27FC236}">
                <a16:creationId xmlns:a16="http://schemas.microsoft.com/office/drawing/2014/main" id="{5B96390C-61D8-7F51-1D85-EDD22CF17621}"/>
              </a:ext>
            </a:extLst>
          </p:cNvPr>
          <p:cNvPicPr>
            <a:picLocks noGrp="1" noChangeAspect="1"/>
          </p:cNvPicPr>
          <p:nvPr>
            <p:ph idx="1"/>
          </p:nvPr>
        </p:nvPicPr>
        <p:blipFill>
          <a:blip r:embed="rId2"/>
          <a:stretch>
            <a:fillRect/>
          </a:stretch>
        </p:blipFill>
        <p:spPr>
          <a:xfrm>
            <a:off x="686700" y="1506757"/>
            <a:ext cx="3285531" cy="3248196"/>
          </a:xfrm>
          <a:ln>
            <a:solidFill>
              <a:schemeClr val="accent1"/>
            </a:solidFill>
          </a:ln>
        </p:spPr>
      </p:pic>
      <p:sp>
        <p:nvSpPr>
          <p:cNvPr id="4" name="Footer Placeholder 3">
            <a:extLst>
              <a:ext uri="{FF2B5EF4-FFF2-40B4-BE49-F238E27FC236}">
                <a16:creationId xmlns:a16="http://schemas.microsoft.com/office/drawing/2014/main" id="{8AB8721E-41FC-DF4F-60A8-A006766708B7}"/>
              </a:ext>
            </a:extLst>
          </p:cNvPr>
          <p:cNvSpPr>
            <a:spLocks noGrp="1"/>
          </p:cNvSpPr>
          <p:nvPr>
            <p:ph type="ftr" sz="quarter" idx="11"/>
          </p:nvPr>
        </p:nvSpPr>
        <p:spPr/>
        <p:txBody>
          <a:bodyPr/>
          <a:lstStyle/>
          <a:p>
            <a:r>
              <a:rPr lang="en-US"/>
              <a:t>Header</a:t>
            </a:r>
            <a:endParaRPr lang="de-DE" dirty="0"/>
          </a:p>
        </p:txBody>
      </p:sp>
      <p:sp>
        <p:nvSpPr>
          <p:cNvPr id="5" name="Slide Number Placeholder 4">
            <a:extLst>
              <a:ext uri="{FF2B5EF4-FFF2-40B4-BE49-F238E27FC236}">
                <a16:creationId xmlns:a16="http://schemas.microsoft.com/office/drawing/2014/main" id="{63EF8B3C-4671-B9D9-9BD7-0B9F1D26C1F3}"/>
              </a:ext>
            </a:extLst>
          </p:cNvPr>
          <p:cNvSpPr>
            <a:spLocks noGrp="1"/>
          </p:cNvSpPr>
          <p:nvPr>
            <p:ph type="sldNum" sz="quarter" idx="12"/>
          </p:nvPr>
        </p:nvSpPr>
        <p:spPr/>
        <p:txBody>
          <a:bodyPr/>
          <a:lstStyle/>
          <a:p>
            <a:fld id="{B6EAC15D-B94B-4B86-ABD3-3EDECDB333F5}" type="slidenum">
              <a:rPr lang="de-DE" smtClean="0"/>
              <a:pPr/>
              <a:t>7</a:t>
            </a:fld>
            <a:endParaRPr lang="de-DE" dirty="0"/>
          </a:p>
        </p:txBody>
      </p:sp>
      <p:pic>
        <p:nvPicPr>
          <p:cNvPr id="9" name="Picture 8">
            <a:extLst>
              <a:ext uri="{FF2B5EF4-FFF2-40B4-BE49-F238E27FC236}">
                <a16:creationId xmlns:a16="http://schemas.microsoft.com/office/drawing/2014/main" id="{ABC753C5-9DFF-D69A-F4B0-ABBCBC2AB53D}"/>
              </a:ext>
            </a:extLst>
          </p:cNvPr>
          <p:cNvPicPr>
            <a:picLocks noChangeAspect="1"/>
          </p:cNvPicPr>
          <p:nvPr/>
        </p:nvPicPr>
        <p:blipFill>
          <a:blip r:embed="rId3"/>
          <a:stretch>
            <a:fillRect/>
          </a:stretch>
        </p:blipFill>
        <p:spPr>
          <a:xfrm>
            <a:off x="5048935" y="983555"/>
            <a:ext cx="3552381" cy="3771397"/>
          </a:xfrm>
          <a:prstGeom prst="rect">
            <a:avLst/>
          </a:prstGeom>
          <a:ln>
            <a:solidFill>
              <a:schemeClr val="accent1"/>
            </a:solidFill>
          </a:ln>
        </p:spPr>
      </p:pic>
    </p:spTree>
    <p:extLst>
      <p:ext uri="{BB962C8B-B14F-4D97-AF65-F5344CB8AC3E}">
        <p14:creationId xmlns:p14="http://schemas.microsoft.com/office/powerpoint/2010/main" val="2808386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23E5-0C43-DA5C-CAA9-31AE3816CFFA}"/>
              </a:ext>
            </a:extLst>
          </p:cNvPr>
          <p:cNvSpPr>
            <a:spLocks noGrp="1"/>
          </p:cNvSpPr>
          <p:nvPr>
            <p:ph type="title"/>
          </p:nvPr>
        </p:nvSpPr>
        <p:spPr/>
        <p:txBody>
          <a:bodyPr/>
          <a:lstStyle/>
          <a:p>
            <a:r>
              <a:rPr lang="en-GB" dirty="0"/>
              <a:t>Example of training material</a:t>
            </a:r>
          </a:p>
        </p:txBody>
      </p:sp>
      <p:pic>
        <p:nvPicPr>
          <p:cNvPr id="7" name="Content Placeholder 6">
            <a:extLst>
              <a:ext uri="{FF2B5EF4-FFF2-40B4-BE49-F238E27FC236}">
                <a16:creationId xmlns:a16="http://schemas.microsoft.com/office/drawing/2014/main" id="{E16B8A3B-8F72-0DF0-70F8-C2A559388435}"/>
              </a:ext>
            </a:extLst>
          </p:cNvPr>
          <p:cNvPicPr>
            <a:picLocks noGrp="1" noChangeAspect="1"/>
          </p:cNvPicPr>
          <p:nvPr>
            <p:ph idx="1"/>
          </p:nvPr>
        </p:nvPicPr>
        <p:blipFill>
          <a:blip r:embed="rId2"/>
          <a:stretch>
            <a:fillRect/>
          </a:stretch>
        </p:blipFill>
        <p:spPr>
          <a:xfrm>
            <a:off x="686701" y="1655304"/>
            <a:ext cx="2530226" cy="3108325"/>
          </a:xfrm>
          <a:ln>
            <a:solidFill>
              <a:schemeClr val="accent1"/>
            </a:solidFill>
          </a:ln>
        </p:spPr>
      </p:pic>
      <p:sp>
        <p:nvSpPr>
          <p:cNvPr id="4" name="Footer Placeholder 3">
            <a:extLst>
              <a:ext uri="{FF2B5EF4-FFF2-40B4-BE49-F238E27FC236}">
                <a16:creationId xmlns:a16="http://schemas.microsoft.com/office/drawing/2014/main" id="{B6CCA4B8-F464-BC2D-A879-59A9DA4B5866}"/>
              </a:ext>
            </a:extLst>
          </p:cNvPr>
          <p:cNvSpPr>
            <a:spLocks noGrp="1"/>
          </p:cNvSpPr>
          <p:nvPr>
            <p:ph type="ftr" sz="quarter" idx="11"/>
          </p:nvPr>
        </p:nvSpPr>
        <p:spPr/>
        <p:txBody>
          <a:bodyPr/>
          <a:lstStyle/>
          <a:p>
            <a:r>
              <a:rPr lang="en-US"/>
              <a:t>Header</a:t>
            </a:r>
            <a:endParaRPr lang="de-DE" dirty="0"/>
          </a:p>
        </p:txBody>
      </p:sp>
      <p:sp>
        <p:nvSpPr>
          <p:cNvPr id="5" name="Slide Number Placeholder 4">
            <a:extLst>
              <a:ext uri="{FF2B5EF4-FFF2-40B4-BE49-F238E27FC236}">
                <a16:creationId xmlns:a16="http://schemas.microsoft.com/office/drawing/2014/main" id="{57499D63-2444-DD36-A00D-485E1EC609DE}"/>
              </a:ext>
            </a:extLst>
          </p:cNvPr>
          <p:cNvSpPr>
            <a:spLocks noGrp="1"/>
          </p:cNvSpPr>
          <p:nvPr>
            <p:ph type="sldNum" sz="quarter" idx="12"/>
          </p:nvPr>
        </p:nvSpPr>
        <p:spPr/>
        <p:txBody>
          <a:bodyPr/>
          <a:lstStyle/>
          <a:p>
            <a:fld id="{B6EAC15D-B94B-4B86-ABD3-3EDECDB333F5}" type="slidenum">
              <a:rPr lang="de-DE" smtClean="0"/>
              <a:pPr/>
              <a:t>8</a:t>
            </a:fld>
            <a:endParaRPr lang="de-DE" dirty="0"/>
          </a:p>
        </p:txBody>
      </p:sp>
      <p:pic>
        <p:nvPicPr>
          <p:cNvPr id="9" name="Picture 8">
            <a:extLst>
              <a:ext uri="{FF2B5EF4-FFF2-40B4-BE49-F238E27FC236}">
                <a16:creationId xmlns:a16="http://schemas.microsoft.com/office/drawing/2014/main" id="{03197CE3-3A4E-2385-D769-F59818C0362C}"/>
              </a:ext>
            </a:extLst>
          </p:cNvPr>
          <p:cNvPicPr>
            <a:picLocks noChangeAspect="1"/>
          </p:cNvPicPr>
          <p:nvPr/>
        </p:nvPicPr>
        <p:blipFill>
          <a:blip r:embed="rId3"/>
          <a:stretch>
            <a:fillRect/>
          </a:stretch>
        </p:blipFill>
        <p:spPr>
          <a:xfrm>
            <a:off x="3752265" y="1856643"/>
            <a:ext cx="4697672" cy="2482644"/>
          </a:xfrm>
          <a:prstGeom prst="rect">
            <a:avLst/>
          </a:prstGeom>
          <a:ln>
            <a:solidFill>
              <a:schemeClr val="accent1"/>
            </a:solidFill>
          </a:ln>
        </p:spPr>
      </p:pic>
      <p:sp>
        <p:nvSpPr>
          <p:cNvPr id="10" name="TextBox 9">
            <a:extLst>
              <a:ext uri="{FF2B5EF4-FFF2-40B4-BE49-F238E27FC236}">
                <a16:creationId xmlns:a16="http://schemas.microsoft.com/office/drawing/2014/main" id="{3393DFEB-5058-9C75-2BD6-00810142C8AB}"/>
              </a:ext>
            </a:extLst>
          </p:cNvPr>
          <p:cNvSpPr txBox="1"/>
          <p:nvPr/>
        </p:nvSpPr>
        <p:spPr>
          <a:xfrm>
            <a:off x="609861" y="1352869"/>
            <a:ext cx="1189749" cy="307777"/>
          </a:xfrm>
          <a:prstGeom prst="rect">
            <a:avLst/>
          </a:prstGeom>
          <a:noFill/>
        </p:spPr>
        <p:txBody>
          <a:bodyPr wrap="none" rtlCol="0">
            <a:spAutoFit/>
          </a:bodyPr>
          <a:lstStyle/>
          <a:p>
            <a:r>
              <a:rPr lang="en-GB" sz="1400" dirty="0"/>
              <a:t>Self-learning</a:t>
            </a:r>
          </a:p>
        </p:txBody>
      </p:sp>
      <p:sp>
        <p:nvSpPr>
          <p:cNvPr id="11" name="TextBox 10">
            <a:extLst>
              <a:ext uri="{FF2B5EF4-FFF2-40B4-BE49-F238E27FC236}">
                <a16:creationId xmlns:a16="http://schemas.microsoft.com/office/drawing/2014/main" id="{F5073ABA-563C-4087-3A81-4DEBE5600A6A}"/>
              </a:ext>
            </a:extLst>
          </p:cNvPr>
          <p:cNvSpPr txBox="1"/>
          <p:nvPr/>
        </p:nvSpPr>
        <p:spPr>
          <a:xfrm>
            <a:off x="3689948" y="1453538"/>
            <a:ext cx="3110147" cy="307777"/>
          </a:xfrm>
          <a:prstGeom prst="rect">
            <a:avLst/>
          </a:prstGeom>
          <a:noFill/>
        </p:spPr>
        <p:txBody>
          <a:bodyPr wrap="none" rtlCol="0">
            <a:spAutoFit/>
          </a:bodyPr>
          <a:lstStyle/>
          <a:p>
            <a:r>
              <a:rPr lang="en-GB" sz="1400" dirty="0"/>
              <a:t>Presentations for the online sessions</a:t>
            </a:r>
          </a:p>
        </p:txBody>
      </p:sp>
    </p:spTree>
    <p:extLst>
      <p:ext uri="{BB962C8B-B14F-4D97-AF65-F5344CB8AC3E}">
        <p14:creationId xmlns:p14="http://schemas.microsoft.com/office/powerpoint/2010/main" val="37586123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LANGUAGE_ID" val="2057"/>
</p:tagLst>
</file>

<file path=ppt/theme/theme1.xml><?xml version="1.0" encoding="utf-8"?>
<a:theme xmlns:a="http://schemas.openxmlformats.org/drawingml/2006/main" name="Office">
  <a:themeElements>
    <a:clrScheme name="EPO">
      <a:dk1>
        <a:srgbClr val="404955"/>
      </a:dk1>
      <a:lt1>
        <a:srgbClr val="FFFFFF"/>
      </a:lt1>
      <a:dk2>
        <a:srgbClr val="404955"/>
      </a:dk2>
      <a:lt2>
        <a:srgbClr val="FFFFFF"/>
      </a:lt2>
      <a:accent1>
        <a:srgbClr val="666D77"/>
      </a:accent1>
      <a:accent2>
        <a:srgbClr val="8C9299"/>
      </a:accent2>
      <a:accent3>
        <a:srgbClr val="9FA4AA"/>
      </a:accent3>
      <a:accent4>
        <a:srgbClr val="B3B6BB"/>
      </a:accent4>
      <a:accent5>
        <a:srgbClr val="D9DBDD"/>
      </a:accent5>
      <a:accent6>
        <a:srgbClr val="D93317"/>
      </a:accent6>
      <a:hlink>
        <a:srgbClr val="0000FF"/>
      </a:hlink>
      <a:folHlink>
        <a:srgbClr val="954F72"/>
      </a:folHlink>
    </a:clrScheme>
    <a:fontScheme name="EP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green">
      <a:srgbClr val="30CCBF"/>
    </a:custClr>
    <a:custClr name="yellow">
      <a:srgbClr val="D4DB12"/>
    </a:custClr>
    <a:custClr name="dark green">
      <a:srgbClr val="337878"/>
    </a:custClr>
    <a:custClr name="blue">
      <a:srgbClr val="0262CA"/>
    </a:custClr>
    <a:custClr name="orange">
      <a:srgbClr val="FF8200"/>
    </a:custClr>
  </a:custClrLst>
  <a:extLst>
    <a:ext uri="{05A4C25C-085E-4340-85A3-A5531E510DB2}">
      <thm15:themeFamily xmlns:thm15="http://schemas.microsoft.com/office/thememl/2012/main" name="EPO Standard Template.pptx" id="{275A0C14-EF4F-4310-8B10-86ED651C7683}" vid="{0F6AFCC3-50DC-4FB8-947F-F88F7793B9C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890A60A1D32F44B4FE7BD0809DC8E4" ma:contentTypeVersion="4" ma:contentTypeDescription="Create a new document." ma:contentTypeScope="" ma:versionID="b8d2a9ef4be5427681fa122e9098dffd">
  <xsd:schema xmlns:xsd="http://www.w3.org/2001/XMLSchema" xmlns:xs="http://www.w3.org/2001/XMLSchema" xmlns:p="http://schemas.microsoft.com/office/2006/metadata/properties" xmlns:ns2="6bfe02e2-e012-49cf-a327-12474b1b68e8" targetNamespace="http://schemas.microsoft.com/office/2006/metadata/properties" ma:root="true" ma:fieldsID="407f58ba6e3aab2655d684de81222ce7" ns2:_="">
    <xsd:import namespace="6bfe02e2-e012-49cf-a327-12474b1b68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fe02e2-e012-49cf-a327-12474b1b68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E40488-B65F-4303-B8C7-F2D5FB545BCE}">
  <ds:schemaRefs>
    <ds:schemaRef ds:uri="http://schemas.microsoft.com/sharepoint/v3/contenttype/forms"/>
  </ds:schemaRefs>
</ds:datastoreItem>
</file>

<file path=customXml/itemProps2.xml><?xml version="1.0" encoding="utf-8"?>
<ds:datastoreItem xmlns:ds="http://schemas.openxmlformats.org/officeDocument/2006/customXml" ds:itemID="{E70EE7EF-46AB-4DAC-A12D-3ADE3A614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fe02e2-e012-49cf-a327-12474b1b68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9FA73B-8A34-4679-82F3-CE0F08631DF1}">
  <ds:schemaRefs>
    <ds:schemaRef ds:uri="http://schemas.microsoft.com/office/2006/metadata/properties"/>
    <ds:schemaRef ds:uri="http://schemas.microsoft.com/office/infopath/2007/PartnerControls"/>
    <ds:schemaRef ds:uri="c3d35397-2368-4640-bf82-009dc17c0c43"/>
    <ds:schemaRef ds:uri="5d429d00-054d-485d-befb-4d01d608e663"/>
  </ds:schemaRefs>
</ds:datastoreItem>
</file>

<file path=docProps/app.xml><?xml version="1.0" encoding="utf-8"?>
<Properties xmlns="http://schemas.openxmlformats.org/officeDocument/2006/extended-properties" xmlns:vt="http://schemas.openxmlformats.org/officeDocument/2006/docPropsVTypes">
  <Template>EPO_Standard_Template</Template>
  <TotalTime>116</TotalTime>
  <Words>466</Words>
  <Application>Microsoft Office PowerPoint</Application>
  <PresentationFormat>On-screen Show (16:9)</PresentationFormat>
  <Paragraphs>73</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Open Sans Light</vt:lpstr>
      <vt:lpstr>Symbol</vt:lpstr>
      <vt:lpstr>TheSans-LP3Lig</vt:lpstr>
      <vt:lpstr>Wingdings</vt:lpstr>
      <vt:lpstr>Office</vt:lpstr>
      <vt:lpstr>Preparatory Course Designs: Linking with Exam Requirements </vt:lpstr>
      <vt:lpstr>EQE Teaching institututions</vt:lpstr>
      <vt:lpstr>EQE preparation</vt:lpstr>
      <vt:lpstr>EPAC training  BY DG5 EPO</vt:lpstr>
      <vt:lpstr>Structure of the EPAC training modules</vt:lpstr>
      <vt:lpstr>Participation to the training</vt:lpstr>
      <vt:lpstr>Course room screenshots</vt:lpstr>
      <vt:lpstr>Example of training material</vt:lpstr>
    </vt:vector>
  </TitlesOfParts>
  <Company>EPO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Models of Patent Attorney Qualification in the EPO</dc:title>
  <dc:creator>Jakob Kofoed</dc:creator>
  <cp:lastModifiedBy>Jakob Kofoed</cp:lastModifiedBy>
  <cp:revision>10</cp:revision>
  <dcterms:created xsi:type="dcterms:W3CDTF">2024-11-20T14:49:33Z</dcterms:created>
  <dcterms:modified xsi:type="dcterms:W3CDTF">2024-11-20T17:18:31Z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0x01010086890A60A1D32F44B4FE7BD0809DC8E4</vt:lpwstr>
  </property>
  <property fmtid="{D5CDD505-2E9C-101B-9397-08002B2CF9AE}" pid="3" name="MediaServiceImageTags">
    <vt:lpwstr/>
  </property>
</Properties>
</file>